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6" r:id="rId2"/>
    <p:sldId id="366" r:id="rId3"/>
    <p:sldId id="386" r:id="rId4"/>
    <p:sldId id="291" r:id="rId5"/>
    <p:sldId id="311" r:id="rId6"/>
    <p:sldId id="367" r:id="rId7"/>
    <p:sldId id="342" r:id="rId8"/>
    <p:sldId id="343" r:id="rId9"/>
    <p:sldId id="368" r:id="rId10"/>
    <p:sldId id="344" r:id="rId11"/>
    <p:sldId id="345" r:id="rId12"/>
    <p:sldId id="369" r:id="rId13"/>
    <p:sldId id="348" r:id="rId14"/>
    <p:sldId id="349" r:id="rId15"/>
    <p:sldId id="370" r:id="rId16"/>
    <p:sldId id="346" r:id="rId17"/>
    <p:sldId id="347" r:id="rId18"/>
    <p:sldId id="331" r:id="rId19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33"/>
    <a:srgbClr val="CCECFF"/>
    <a:srgbClr val="FF0000"/>
    <a:srgbClr val="003300"/>
    <a:srgbClr val="FFFFFF"/>
    <a:srgbClr val="FF6699"/>
    <a:srgbClr val="FF6600"/>
    <a:srgbClr val="002060"/>
    <a:srgbClr val="9DC3E6"/>
    <a:srgbClr val="DEEB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644" autoAdjust="0"/>
    <p:restoredTop sz="94704" autoAdjust="0"/>
  </p:normalViewPr>
  <p:slideViewPr>
    <p:cSldViewPr>
      <p:cViewPr varScale="1">
        <p:scale>
          <a:sx n="111" d="100"/>
          <a:sy n="111" d="100"/>
        </p:scale>
        <p:origin x="648" y="11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-4716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問題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6CD6B60-13E1-4178-BF75-334EE5BC6322}"/>
              </a:ext>
            </a:extLst>
          </p:cNvPr>
          <p:cNvSpPr/>
          <p:nvPr userDrawn="1"/>
        </p:nvSpPr>
        <p:spPr bwMode="auto">
          <a:xfrm>
            <a:off x="0" y="0"/>
            <a:ext cx="12192000" cy="1582749"/>
          </a:xfrm>
          <a:prstGeom prst="rect">
            <a:avLst/>
          </a:prstGeom>
          <a:solidFill>
            <a:srgbClr val="CCECFF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四角形: 角を丸くする 20">
            <a:extLst>
              <a:ext uri="{FF2B5EF4-FFF2-40B4-BE49-F238E27FC236}">
                <a16:creationId xmlns:a16="http://schemas.microsoft.com/office/drawing/2014/main" id="{821E61FE-2CAE-463A-8D92-585B7AD24CDE}"/>
              </a:ext>
            </a:extLst>
          </p:cNvPr>
          <p:cNvSpPr/>
          <p:nvPr userDrawn="1"/>
        </p:nvSpPr>
        <p:spPr bwMode="auto">
          <a:xfrm>
            <a:off x="164853" y="123092"/>
            <a:ext cx="1582749" cy="1322974"/>
          </a:xfrm>
          <a:prstGeom prst="roundRect">
            <a:avLst>
              <a:gd name="adj" fmla="val 12014"/>
            </a:avLst>
          </a:pr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77E27A38-8CCF-4ACA-8010-54F94DDD0BDF}"/>
              </a:ext>
            </a:extLst>
          </p:cNvPr>
          <p:cNvSpPr txBox="1"/>
          <p:nvPr userDrawn="1"/>
        </p:nvSpPr>
        <p:spPr>
          <a:xfrm>
            <a:off x="368578" y="307731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レベル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FCD0670D-9A08-EDFE-D038-7DA72B3714F9}"/>
              </a:ext>
            </a:extLst>
          </p:cNvPr>
          <p:cNvSpPr txBox="1"/>
          <p:nvPr userDrawn="1"/>
        </p:nvSpPr>
        <p:spPr>
          <a:xfrm>
            <a:off x="1958494" y="414276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駐車禁止の標識はどれ？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E35C45C5-4F90-64C6-4ABD-144046B80966}"/>
              </a:ext>
            </a:extLst>
          </p:cNvPr>
          <p:cNvGrpSpPr/>
          <p:nvPr userDrawn="1"/>
        </p:nvGrpSpPr>
        <p:grpSpPr>
          <a:xfrm>
            <a:off x="10628204" y="0"/>
            <a:ext cx="1582749" cy="1582749"/>
            <a:chOff x="10628204" y="0"/>
            <a:chExt cx="1582749" cy="1582749"/>
          </a:xfrm>
        </p:grpSpPr>
        <p:grpSp>
          <p:nvGrpSpPr>
            <p:cNvPr id="26" name="グループ化 25">
              <a:extLst>
                <a:ext uri="{FF2B5EF4-FFF2-40B4-BE49-F238E27FC236}">
                  <a16:creationId xmlns:a16="http://schemas.microsoft.com/office/drawing/2014/main" id="{EEF11E1E-DB9A-D6B5-5DC0-CE8E831E03F6}"/>
                </a:ext>
              </a:extLst>
            </p:cNvPr>
            <p:cNvGrpSpPr/>
            <p:nvPr userDrawn="1"/>
          </p:nvGrpSpPr>
          <p:grpSpPr>
            <a:xfrm>
              <a:off x="10628204" y="0"/>
              <a:ext cx="1582749" cy="1582749"/>
              <a:chOff x="10628204" y="0"/>
              <a:chExt cx="1582749" cy="1582749"/>
            </a:xfrm>
          </p:grpSpPr>
          <p:sp>
            <p:nvSpPr>
              <p:cNvPr id="40" name="正方形/長方形 39">
                <a:extLst>
                  <a:ext uri="{FF2B5EF4-FFF2-40B4-BE49-F238E27FC236}">
                    <a16:creationId xmlns:a16="http://schemas.microsoft.com/office/drawing/2014/main" id="{4E6D1C94-B708-78BC-FD7A-4EE00328A239}"/>
                  </a:ext>
                </a:extLst>
              </p:cNvPr>
              <p:cNvSpPr/>
              <p:nvPr/>
            </p:nvSpPr>
            <p:spPr bwMode="auto">
              <a:xfrm>
                <a:off x="10628204" y="0"/>
                <a:ext cx="1582749" cy="1582749"/>
              </a:xfrm>
              <a:prstGeom prst="rect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テキスト ボックス 40">
                <a:extLst>
                  <a:ext uri="{FF2B5EF4-FFF2-40B4-BE49-F238E27FC236}">
                    <a16:creationId xmlns:a16="http://schemas.microsoft.com/office/drawing/2014/main" id="{BD57315C-355C-5DC8-A9E6-2478A69E1FD3}"/>
                  </a:ext>
                </a:extLst>
              </p:cNvPr>
              <p:cNvSpPr txBox="1"/>
              <p:nvPr/>
            </p:nvSpPr>
            <p:spPr>
              <a:xfrm>
                <a:off x="10784792" y="178284"/>
                <a:ext cx="1285349" cy="341457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algn="ctr"/>
                <a:r>
                  <a:rPr kumimoji="1" lang="ja-JP" altLang="en-US" b="1" dirty="0">
                    <a:solidFill>
                      <a:schemeClr val="bg1"/>
                    </a:solidFill>
                    <a:latin typeface="+mj-ea"/>
                    <a:ea typeface="+mj-ea"/>
                  </a:rPr>
                  <a:t>駐車禁止を探せ</a:t>
                </a:r>
                <a:endParaRPr kumimoji="1" lang="en-US" altLang="ja-JP" b="1" dirty="0">
                  <a:solidFill>
                    <a:schemeClr val="bg1"/>
                  </a:solidFill>
                  <a:latin typeface="+mj-ea"/>
                  <a:ea typeface="+mj-ea"/>
                </a:endParaRPr>
              </a:p>
            </p:txBody>
          </p:sp>
        </p:grpSp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683F5DBB-A636-5D40-EB64-DE6F292A2787}"/>
                </a:ext>
              </a:extLst>
            </p:cNvPr>
            <p:cNvGrpSpPr/>
            <p:nvPr/>
          </p:nvGrpSpPr>
          <p:grpSpPr>
            <a:xfrm>
              <a:off x="10865840" y="698025"/>
              <a:ext cx="1123252" cy="787698"/>
              <a:chOff x="2378319" y="2258871"/>
              <a:chExt cx="1688570" cy="1184137"/>
            </a:xfrm>
          </p:grpSpPr>
          <p:sp>
            <p:nvSpPr>
              <p:cNvPr id="28" name="四角形: 角を丸くする 27">
                <a:extLst>
                  <a:ext uri="{FF2B5EF4-FFF2-40B4-BE49-F238E27FC236}">
                    <a16:creationId xmlns:a16="http://schemas.microsoft.com/office/drawing/2014/main" id="{5189D25D-498D-06B7-3EAE-36952CC8A687}"/>
                  </a:ext>
                </a:extLst>
              </p:cNvPr>
              <p:cNvSpPr/>
              <p:nvPr/>
            </p:nvSpPr>
            <p:spPr bwMode="auto">
              <a:xfrm>
                <a:off x="3789250" y="2629188"/>
                <a:ext cx="179453" cy="137019"/>
              </a:xfrm>
              <a:prstGeom prst="roundRect">
                <a:avLst>
                  <a:gd name="adj" fmla="val 39839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" name="四角形: 角を丸くする 28">
                <a:extLst>
                  <a:ext uri="{FF2B5EF4-FFF2-40B4-BE49-F238E27FC236}">
                    <a16:creationId xmlns:a16="http://schemas.microsoft.com/office/drawing/2014/main" id="{811C4079-1EE7-EDE5-99AB-78038F0141D1}"/>
                  </a:ext>
                </a:extLst>
              </p:cNvPr>
              <p:cNvSpPr/>
              <p:nvPr/>
            </p:nvSpPr>
            <p:spPr bwMode="auto">
              <a:xfrm>
                <a:off x="2464384" y="2629189"/>
                <a:ext cx="179453" cy="137019"/>
              </a:xfrm>
              <a:prstGeom prst="roundRect">
                <a:avLst>
                  <a:gd name="adj" fmla="val 39839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台形 29">
                <a:extLst>
                  <a:ext uri="{FF2B5EF4-FFF2-40B4-BE49-F238E27FC236}">
                    <a16:creationId xmlns:a16="http://schemas.microsoft.com/office/drawing/2014/main" id="{BEA83643-8411-B203-1DE2-5B482AF23BBB}"/>
                  </a:ext>
                </a:extLst>
              </p:cNvPr>
              <p:cNvSpPr/>
              <p:nvPr/>
            </p:nvSpPr>
            <p:spPr bwMode="auto">
              <a:xfrm>
                <a:off x="2547528" y="2258871"/>
                <a:ext cx="1350150" cy="630070"/>
              </a:xfrm>
              <a:prstGeom prst="trapezoid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台形 30">
                <a:extLst>
                  <a:ext uri="{FF2B5EF4-FFF2-40B4-BE49-F238E27FC236}">
                    <a16:creationId xmlns:a16="http://schemas.microsoft.com/office/drawing/2014/main" id="{885F5868-1426-821F-C082-1E8FB9E8B587}"/>
                  </a:ext>
                </a:extLst>
              </p:cNvPr>
              <p:cNvSpPr/>
              <p:nvPr/>
            </p:nvSpPr>
            <p:spPr bwMode="auto">
              <a:xfrm>
                <a:off x="2590249" y="2303875"/>
                <a:ext cx="1264708" cy="597455"/>
              </a:xfrm>
              <a:prstGeom prst="trapezoid">
                <a:avLst/>
              </a:pr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四角形: 角を丸くする 31">
                <a:extLst>
                  <a:ext uri="{FF2B5EF4-FFF2-40B4-BE49-F238E27FC236}">
                    <a16:creationId xmlns:a16="http://schemas.microsoft.com/office/drawing/2014/main" id="{BAE0B779-5D62-3F11-BC38-1166095596E0}"/>
                  </a:ext>
                </a:extLst>
              </p:cNvPr>
              <p:cNvSpPr/>
              <p:nvPr/>
            </p:nvSpPr>
            <p:spPr bwMode="auto">
              <a:xfrm>
                <a:off x="2435016" y="3159053"/>
                <a:ext cx="236717" cy="283955"/>
              </a:xfrm>
              <a:prstGeom prst="round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四角形: 角を丸くする 32">
                <a:extLst>
                  <a:ext uri="{FF2B5EF4-FFF2-40B4-BE49-F238E27FC236}">
                    <a16:creationId xmlns:a16="http://schemas.microsoft.com/office/drawing/2014/main" id="{7593E97B-436B-5E5F-470C-5D32C6AEB9AE}"/>
                  </a:ext>
                </a:extLst>
              </p:cNvPr>
              <p:cNvSpPr/>
              <p:nvPr/>
            </p:nvSpPr>
            <p:spPr bwMode="auto">
              <a:xfrm>
                <a:off x="3773474" y="3159052"/>
                <a:ext cx="236717" cy="283955"/>
              </a:xfrm>
              <a:prstGeom prst="round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" name="四角形: 角を丸くする 33">
                <a:extLst>
                  <a:ext uri="{FF2B5EF4-FFF2-40B4-BE49-F238E27FC236}">
                    <a16:creationId xmlns:a16="http://schemas.microsoft.com/office/drawing/2014/main" id="{FE5F6491-C669-ACFE-99CE-D76C37A5CDC2}"/>
                  </a:ext>
                </a:extLst>
              </p:cNvPr>
              <p:cNvSpPr/>
              <p:nvPr/>
            </p:nvSpPr>
            <p:spPr bwMode="auto">
              <a:xfrm>
                <a:off x="2435016" y="2753927"/>
                <a:ext cx="1575175" cy="495054"/>
              </a:xfrm>
              <a:prstGeom prst="roundRect">
                <a:avLst>
                  <a:gd name="adj" fmla="val 23844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楕円 34">
                <a:extLst>
                  <a:ext uri="{FF2B5EF4-FFF2-40B4-BE49-F238E27FC236}">
                    <a16:creationId xmlns:a16="http://schemas.microsoft.com/office/drawing/2014/main" id="{D42A7516-572C-1DF1-31E2-8C82BD20174B}"/>
                  </a:ext>
                </a:extLst>
              </p:cNvPr>
              <p:cNvSpPr/>
              <p:nvPr/>
            </p:nvSpPr>
            <p:spPr bwMode="auto">
              <a:xfrm>
                <a:off x="2492280" y="2822605"/>
                <a:ext cx="226988" cy="22698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楕円 35">
                <a:extLst>
                  <a:ext uri="{FF2B5EF4-FFF2-40B4-BE49-F238E27FC236}">
                    <a16:creationId xmlns:a16="http://schemas.microsoft.com/office/drawing/2014/main" id="{0F00AD7E-0DC9-F74F-FE03-8A83A2BBB880}"/>
                  </a:ext>
                </a:extLst>
              </p:cNvPr>
              <p:cNvSpPr/>
              <p:nvPr/>
            </p:nvSpPr>
            <p:spPr bwMode="auto">
              <a:xfrm>
                <a:off x="3726947" y="2822605"/>
                <a:ext cx="226988" cy="22698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四角形: 角を丸くする 36">
                <a:extLst>
                  <a:ext uri="{FF2B5EF4-FFF2-40B4-BE49-F238E27FC236}">
                    <a16:creationId xmlns:a16="http://schemas.microsoft.com/office/drawing/2014/main" id="{B44E4051-7ED7-16CB-704E-9DDC26AFEE1B}"/>
                  </a:ext>
                </a:extLst>
              </p:cNvPr>
              <p:cNvSpPr/>
              <p:nvPr/>
            </p:nvSpPr>
            <p:spPr bwMode="auto">
              <a:xfrm>
                <a:off x="2378319" y="3111622"/>
                <a:ext cx="1688570" cy="159030"/>
              </a:xfrm>
              <a:prstGeom prst="round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2A5CE55D-CE06-1617-F46B-5ADC1185FA6E}"/>
                  </a:ext>
                </a:extLst>
              </p:cNvPr>
              <p:cNvSpPr/>
              <p:nvPr/>
            </p:nvSpPr>
            <p:spPr bwMode="auto">
              <a:xfrm>
                <a:off x="2806028" y="2819648"/>
                <a:ext cx="832915" cy="185035"/>
              </a:xfrm>
              <a:custGeom>
                <a:avLst/>
                <a:gdLst>
                  <a:gd name="connsiteX0" fmla="*/ 0 w 832915"/>
                  <a:gd name="connsiteY0" fmla="*/ 162174 h 185035"/>
                  <a:gd name="connsiteX1" fmla="*/ 0 w 832915"/>
                  <a:gd name="connsiteY1" fmla="*/ 162175 h 185035"/>
                  <a:gd name="connsiteX2" fmla="*/ 0 w 832915"/>
                  <a:gd name="connsiteY2" fmla="*/ 162175 h 185035"/>
                  <a:gd name="connsiteX3" fmla="*/ 22860 w 832915"/>
                  <a:gd name="connsiteY3" fmla="*/ 139315 h 185035"/>
                  <a:gd name="connsiteX4" fmla="*/ 810055 w 832915"/>
                  <a:gd name="connsiteY4" fmla="*/ 139315 h 185035"/>
                  <a:gd name="connsiteX5" fmla="*/ 832915 w 832915"/>
                  <a:gd name="connsiteY5" fmla="*/ 162175 h 185035"/>
                  <a:gd name="connsiteX6" fmla="*/ 832914 w 832915"/>
                  <a:gd name="connsiteY6" fmla="*/ 162175 h 185035"/>
                  <a:gd name="connsiteX7" fmla="*/ 810054 w 832915"/>
                  <a:gd name="connsiteY7" fmla="*/ 185035 h 185035"/>
                  <a:gd name="connsiteX8" fmla="*/ 22860 w 832915"/>
                  <a:gd name="connsiteY8" fmla="*/ 185034 h 185035"/>
                  <a:gd name="connsiteX9" fmla="*/ 6696 w 832915"/>
                  <a:gd name="connsiteY9" fmla="*/ 178338 h 185035"/>
                  <a:gd name="connsiteX10" fmla="*/ 0 w 832915"/>
                  <a:gd name="connsiteY10" fmla="*/ 162175 h 185035"/>
                  <a:gd name="connsiteX11" fmla="*/ 6696 w 832915"/>
                  <a:gd name="connsiteY11" fmla="*/ 146011 h 185035"/>
                  <a:gd name="connsiteX12" fmla="*/ 22860 w 832915"/>
                  <a:gd name="connsiteY12" fmla="*/ 139315 h 185035"/>
                  <a:gd name="connsiteX13" fmla="*/ 0 w 832915"/>
                  <a:gd name="connsiteY13" fmla="*/ 92516 h 185035"/>
                  <a:gd name="connsiteX14" fmla="*/ 0 w 832915"/>
                  <a:gd name="connsiteY14" fmla="*/ 92517 h 185035"/>
                  <a:gd name="connsiteX15" fmla="*/ 0 w 832915"/>
                  <a:gd name="connsiteY15" fmla="*/ 92517 h 185035"/>
                  <a:gd name="connsiteX16" fmla="*/ 22860 w 832915"/>
                  <a:gd name="connsiteY16" fmla="*/ 69657 h 185035"/>
                  <a:gd name="connsiteX17" fmla="*/ 810055 w 832915"/>
                  <a:gd name="connsiteY17" fmla="*/ 69657 h 185035"/>
                  <a:gd name="connsiteX18" fmla="*/ 832915 w 832915"/>
                  <a:gd name="connsiteY18" fmla="*/ 92517 h 185035"/>
                  <a:gd name="connsiteX19" fmla="*/ 832914 w 832915"/>
                  <a:gd name="connsiteY19" fmla="*/ 92517 h 185035"/>
                  <a:gd name="connsiteX20" fmla="*/ 810054 w 832915"/>
                  <a:gd name="connsiteY20" fmla="*/ 115377 h 185035"/>
                  <a:gd name="connsiteX21" fmla="*/ 22860 w 832915"/>
                  <a:gd name="connsiteY21" fmla="*/ 115376 h 185035"/>
                  <a:gd name="connsiteX22" fmla="*/ 6696 w 832915"/>
                  <a:gd name="connsiteY22" fmla="*/ 108680 h 185035"/>
                  <a:gd name="connsiteX23" fmla="*/ 0 w 832915"/>
                  <a:gd name="connsiteY23" fmla="*/ 92517 h 185035"/>
                  <a:gd name="connsiteX24" fmla="*/ 6696 w 832915"/>
                  <a:gd name="connsiteY24" fmla="*/ 76353 h 185035"/>
                  <a:gd name="connsiteX25" fmla="*/ 22860 w 832915"/>
                  <a:gd name="connsiteY25" fmla="*/ 69657 h 185035"/>
                  <a:gd name="connsiteX26" fmla="*/ 0 w 832915"/>
                  <a:gd name="connsiteY26" fmla="*/ 22859 h 185035"/>
                  <a:gd name="connsiteX27" fmla="*/ 0 w 832915"/>
                  <a:gd name="connsiteY27" fmla="*/ 22859 h 185035"/>
                  <a:gd name="connsiteX28" fmla="*/ 0 w 832915"/>
                  <a:gd name="connsiteY28" fmla="*/ 22860 h 185035"/>
                  <a:gd name="connsiteX29" fmla="*/ 22860 w 832915"/>
                  <a:gd name="connsiteY29" fmla="*/ 0 h 185035"/>
                  <a:gd name="connsiteX30" fmla="*/ 810055 w 832915"/>
                  <a:gd name="connsiteY30" fmla="*/ 0 h 185035"/>
                  <a:gd name="connsiteX31" fmla="*/ 832915 w 832915"/>
                  <a:gd name="connsiteY31" fmla="*/ 22860 h 185035"/>
                  <a:gd name="connsiteX32" fmla="*/ 832914 w 832915"/>
                  <a:gd name="connsiteY32" fmla="*/ 22860 h 185035"/>
                  <a:gd name="connsiteX33" fmla="*/ 810054 w 832915"/>
                  <a:gd name="connsiteY33" fmla="*/ 45720 h 185035"/>
                  <a:gd name="connsiteX34" fmla="*/ 22860 w 832915"/>
                  <a:gd name="connsiteY34" fmla="*/ 45719 h 185035"/>
                  <a:gd name="connsiteX35" fmla="*/ 6696 w 832915"/>
                  <a:gd name="connsiteY35" fmla="*/ 39023 h 185035"/>
                  <a:gd name="connsiteX36" fmla="*/ 0 w 832915"/>
                  <a:gd name="connsiteY36" fmla="*/ 22859 h 185035"/>
                  <a:gd name="connsiteX37" fmla="*/ 6696 w 832915"/>
                  <a:gd name="connsiteY37" fmla="*/ 6696 h 185035"/>
                  <a:gd name="connsiteX38" fmla="*/ 22860 w 832915"/>
                  <a:gd name="connsiteY38" fmla="*/ 0 h 1850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832915" h="185035">
                    <a:moveTo>
                      <a:pt x="0" y="162174"/>
                    </a:moveTo>
                    <a:lnTo>
                      <a:pt x="0" y="162175"/>
                    </a:lnTo>
                    <a:lnTo>
                      <a:pt x="0" y="162175"/>
                    </a:lnTo>
                    <a:close/>
                    <a:moveTo>
                      <a:pt x="22860" y="139315"/>
                    </a:moveTo>
                    <a:lnTo>
                      <a:pt x="810055" y="139315"/>
                    </a:lnTo>
                    <a:cubicBezTo>
                      <a:pt x="822680" y="139315"/>
                      <a:pt x="832915" y="149550"/>
                      <a:pt x="832915" y="162175"/>
                    </a:cubicBezTo>
                    <a:lnTo>
                      <a:pt x="832914" y="162175"/>
                    </a:lnTo>
                    <a:cubicBezTo>
                      <a:pt x="832914" y="174800"/>
                      <a:pt x="822679" y="185035"/>
                      <a:pt x="810054" y="185035"/>
                    </a:cubicBezTo>
                    <a:lnTo>
                      <a:pt x="22860" y="185034"/>
                    </a:lnTo>
                    <a:cubicBezTo>
                      <a:pt x="16548" y="185034"/>
                      <a:pt x="10833" y="182475"/>
                      <a:pt x="6696" y="178338"/>
                    </a:cubicBezTo>
                    <a:lnTo>
                      <a:pt x="0" y="162175"/>
                    </a:lnTo>
                    <a:lnTo>
                      <a:pt x="6696" y="146011"/>
                    </a:lnTo>
                    <a:cubicBezTo>
                      <a:pt x="10833" y="141874"/>
                      <a:pt x="16548" y="139315"/>
                      <a:pt x="22860" y="139315"/>
                    </a:cubicBezTo>
                    <a:close/>
                    <a:moveTo>
                      <a:pt x="0" y="92516"/>
                    </a:moveTo>
                    <a:lnTo>
                      <a:pt x="0" y="92517"/>
                    </a:lnTo>
                    <a:lnTo>
                      <a:pt x="0" y="92517"/>
                    </a:lnTo>
                    <a:close/>
                    <a:moveTo>
                      <a:pt x="22860" y="69657"/>
                    </a:moveTo>
                    <a:lnTo>
                      <a:pt x="810055" y="69657"/>
                    </a:lnTo>
                    <a:cubicBezTo>
                      <a:pt x="822680" y="69657"/>
                      <a:pt x="832915" y="79892"/>
                      <a:pt x="832915" y="92517"/>
                    </a:cubicBezTo>
                    <a:lnTo>
                      <a:pt x="832914" y="92517"/>
                    </a:lnTo>
                    <a:cubicBezTo>
                      <a:pt x="832914" y="105142"/>
                      <a:pt x="822679" y="115377"/>
                      <a:pt x="810054" y="115377"/>
                    </a:cubicBezTo>
                    <a:lnTo>
                      <a:pt x="22860" y="115376"/>
                    </a:lnTo>
                    <a:cubicBezTo>
                      <a:pt x="16548" y="115376"/>
                      <a:pt x="10833" y="112817"/>
                      <a:pt x="6696" y="108680"/>
                    </a:cubicBezTo>
                    <a:lnTo>
                      <a:pt x="0" y="92517"/>
                    </a:lnTo>
                    <a:lnTo>
                      <a:pt x="6696" y="76353"/>
                    </a:lnTo>
                    <a:cubicBezTo>
                      <a:pt x="10833" y="72216"/>
                      <a:pt x="16548" y="69657"/>
                      <a:pt x="22860" y="69657"/>
                    </a:cubicBezTo>
                    <a:close/>
                    <a:moveTo>
                      <a:pt x="0" y="22859"/>
                    </a:moveTo>
                    <a:lnTo>
                      <a:pt x="0" y="22859"/>
                    </a:lnTo>
                    <a:lnTo>
                      <a:pt x="0" y="22860"/>
                    </a:lnTo>
                    <a:close/>
                    <a:moveTo>
                      <a:pt x="22860" y="0"/>
                    </a:moveTo>
                    <a:lnTo>
                      <a:pt x="810055" y="0"/>
                    </a:lnTo>
                    <a:cubicBezTo>
                      <a:pt x="822680" y="0"/>
                      <a:pt x="832915" y="10235"/>
                      <a:pt x="832915" y="22860"/>
                    </a:cubicBezTo>
                    <a:lnTo>
                      <a:pt x="832914" y="22860"/>
                    </a:lnTo>
                    <a:cubicBezTo>
                      <a:pt x="832914" y="35485"/>
                      <a:pt x="822679" y="45720"/>
                      <a:pt x="810054" y="45720"/>
                    </a:cubicBezTo>
                    <a:lnTo>
                      <a:pt x="22860" y="45719"/>
                    </a:lnTo>
                    <a:cubicBezTo>
                      <a:pt x="16548" y="45719"/>
                      <a:pt x="10833" y="43160"/>
                      <a:pt x="6696" y="39023"/>
                    </a:cubicBezTo>
                    <a:lnTo>
                      <a:pt x="0" y="22859"/>
                    </a:lnTo>
                    <a:lnTo>
                      <a:pt x="6696" y="6696"/>
                    </a:lnTo>
                    <a:cubicBezTo>
                      <a:pt x="10833" y="2559"/>
                      <a:pt x="16548" y="0"/>
                      <a:pt x="22860" y="0"/>
                    </a:cubicBez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正方形/長方形 38">
                <a:extLst>
                  <a:ext uri="{FF2B5EF4-FFF2-40B4-BE49-F238E27FC236}">
                    <a16:creationId xmlns:a16="http://schemas.microsoft.com/office/drawing/2014/main" id="{F0B0694B-612B-C651-01FF-6645753CDFF8}"/>
                  </a:ext>
                </a:extLst>
              </p:cNvPr>
              <p:cNvSpPr/>
              <p:nvPr/>
            </p:nvSpPr>
            <p:spPr bwMode="auto">
              <a:xfrm>
                <a:off x="3044783" y="3085654"/>
                <a:ext cx="355642" cy="215375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答え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53D5C8A7-51B9-48F8-9C36-A06A63B09CD3}"/>
              </a:ext>
            </a:extLst>
          </p:cNvPr>
          <p:cNvSpPr/>
          <p:nvPr userDrawn="1"/>
        </p:nvSpPr>
        <p:spPr bwMode="auto">
          <a:xfrm>
            <a:off x="0" y="0"/>
            <a:ext cx="12192000" cy="1582749"/>
          </a:xfrm>
          <a:prstGeom prst="rect">
            <a:avLst/>
          </a:prstGeom>
          <a:solidFill>
            <a:srgbClr val="FFFF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四角形: 角を丸くする 41">
            <a:extLst>
              <a:ext uri="{FF2B5EF4-FFF2-40B4-BE49-F238E27FC236}">
                <a16:creationId xmlns:a16="http://schemas.microsoft.com/office/drawing/2014/main" id="{2EB82018-6C1C-4A61-8AFE-34E9D19D8D2F}"/>
              </a:ext>
            </a:extLst>
          </p:cNvPr>
          <p:cNvSpPr/>
          <p:nvPr userDrawn="1"/>
        </p:nvSpPr>
        <p:spPr bwMode="auto">
          <a:xfrm>
            <a:off x="164853" y="123092"/>
            <a:ext cx="1582749" cy="1322974"/>
          </a:xfrm>
          <a:prstGeom prst="roundRect">
            <a:avLst>
              <a:gd name="adj" fmla="val 12014"/>
            </a:avLst>
          </a:prstGeom>
          <a:solidFill>
            <a:srgbClr val="FF0000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C95FB419-575B-4086-9299-543BFA3EDA96}"/>
              </a:ext>
            </a:extLst>
          </p:cNvPr>
          <p:cNvSpPr txBox="1"/>
          <p:nvPr userDrawn="1"/>
        </p:nvSpPr>
        <p:spPr>
          <a:xfrm>
            <a:off x="368578" y="307731"/>
            <a:ext cx="1227536" cy="37955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答　え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AA946389-427B-D377-558D-5806C47FC079}"/>
              </a:ext>
            </a:extLst>
          </p:cNvPr>
          <p:cNvSpPr txBox="1"/>
          <p:nvPr userDrawn="1"/>
        </p:nvSpPr>
        <p:spPr>
          <a:xfrm>
            <a:off x="1958494" y="414276"/>
            <a:ext cx="510909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駐車禁止はコレ！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9B16770B-C50C-D760-797B-ECF764B8C3B0}"/>
              </a:ext>
            </a:extLst>
          </p:cNvPr>
          <p:cNvGrpSpPr/>
          <p:nvPr userDrawn="1"/>
        </p:nvGrpSpPr>
        <p:grpSpPr>
          <a:xfrm>
            <a:off x="10628204" y="0"/>
            <a:ext cx="1582749" cy="1582749"/>
            <a:chOff x="10628204" y="0"/>
            <a:chExt cx="1582749" cy="1582749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D0738460-BE87-9BD0-5CEA-406E4663A860}"/>
                </a:ext>
              </a:extLst>
            </p:cNvPr>
            <p:cNvGrpSpPr/>
            <p:nvPr userDrawn="1"/>
          </p:nvGrpSpPr>
          <p:grpSpPr>
            <a:xfrm>
              <a:off x="10628204" y="0"/>
              <a:ext cx="1582749" cy="1582749"/>
              <a:chOff x="10628204" y="0"/>
              <a:chExt cx="1582749" cy="1582749"/>
            </a:xfrm>
          </p:grpSpPr>
          <p:sp>
            <p:nvSpPr>
              <p:cNvPr id="3" name="正方形/長方形 2">
                <a:extLst>
                  <a:ext uri="{FF2B5EF4-FFF2-40B4-BE49-F238E27FC236}">
                    <a16:creationId xmlns:a16="http://schemas.microsoft.com/office/drawing/2014/main" id="{AA07ABED-1E25-2F89-D304-C8184CEA7BCA}"/>
                  </a:ext>
                </a:extLst>
              </p:cNvPr>
              <p:cNvSpPr/>
              <p:nvPr/>
            </p:nvSpPr>
            <p:spPr bwMode="auto">
              <a:xfrm>
                <a:off x="10628204" y="0"/>
                <a:ext cx="1582749" cy="1582749"/>
              </a:xfrm>
              <a:prstGeom prst="rect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" name="テキスト ボックス 3">
                <a:extLst>
                  <a:ext uri="{FF2B5EF4-FFF2-40B4-BE49-F238E27FC236}">
                    <a16:creationId xmlns:a16="http://schemas.microsoft.com/office/drawing/2014/main" id="{72476DE3-13B4-E7B1-5502-769689F370A1}"/>
                  </a:ext>
                </a:extLst>
              </p:cNvPr>
              <p:cNvSpPr txBox="1"/>
              <p:nvPr/>
            </p:nvSpPr>
            <p:spPr>
              <a:xfrm>
                <a:off x="10784792" y="178284"/>
                <a:ext cx="1285349" cy="341457"/>
              </a:xfrm>
              <a:prstGeom prst="rect">
                <a:avLst/>
              </a:prstGeom>
              <a:noFill/>
            </p:spPr>
            <p:txBody>
              <a:bodyPr wrap="none" rtlCol="0">
                <a:prstTxWarp prst="textPlain">
                  <a:avLst/>
                </a:prstTxWarp>
                <a:spAutoFit/>
              </a:bodyPr>
              <a:lstStyle/>
              <a:p>
                <a:pPr algn="ctr"/>
                <a:r>
                  <a:rPr kumimoji="1" lang="ja-JP" altLang="en-US" b="1" dirty="0">
                    <a:solidFill>
                      <a:schemeClr val="bg1"/>
                    </a:solidFill>
                    <a:latin typeface="+mj-ea"/>
                    <a:ea typeface="+mj-ea"/>
                  </a:rPr>
                  <a:t>駐車禁止を探せ</a:t>
                </a:r>
                <a:endParaRPr kumimoji="1" lang="en-US" altLang="ja-JP" b="1" dirty="0">
                  <a:solidFill>
                    <a:schemeClr val="bg1"/>
                  </a:solidFill>
                  <a:latin typeface="+mj-ea"/>
                  <a:ea typeface="+mj-ea"/>
                </a:endParaRPr>
              </a:p>
            </p:txBody>
          </p: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0574E1DD-1776-82AF-7C22-AAC4CE17794D}"/>
                </a:ext>
              </a:extLst>
            </p:cNvPr>
            <p:cNvGrpSpPr/>
            <p:nvPr/>
          </p:nvGrpSpPr>
          <p:grpSpPr>
            <a:xfrm>
              <a:off x="10865840" y="698025"/>
              <a:ext cx="1123252" cy="787698"/>
              <a:chOff x="2378319" y="2258871"/>
              <a:chExt cx="1688570" cy="1184137"/>
            </a:xfrm>
          </p:grpSpPr>
          <p:sp>
            <p:nvSpPr>
              <p:cNvPr id="11" name="四角形: 角を丸くする 10">
                <a:extLst>
                  <a:ext uri="{FF2B5EF4-FFF2-40B4-BE49-F238E27FC236}">
                    <a16:creationId xmlns:a16="http://schemas.microsoft.com/office/drawing/2014/main" id="{AA0184B9-6A82-34EF-DC40-ED9B93AD6A22}"/>
                  </a:ext>
                </a:extLst>
              </p:cNvPr>
              <p:cNvSpPr/>
              <p:nvPr/>
            </p:nvSpPr>
            <p:spPr bwMode="auto">
              <a:xfrm>
                <a:off x="3789250" y="2629188"/>
                <a:ext cx="179453" cy="137019"/>
              </a:xfrm>
              <a:prstGeom prst="roundRect">
                <a:avLst>
                  <a:gd name="adj" fmla="val 39839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四角形: 角を丸くする 11">
                <a:extLst>
                  <a:ext uri="{FF2B5EF4-FFF2-40B4-BE49-F238E27FC236}">
                    <a16:creationId xmlns:a16="http://schemas.microsoft.com/office/drawing/2014/main" id="{2C23FFA9-DB02-BD12-91AE-56E65120B41A}"/>
                  </a:ext>
                </a:extLst>
              </p:cNvPr>
              <p:cNvSpPr/>
              <p:nvPr/>
            </p:nvSpPr>
            <p:spPr bwMode="auto">
              <a:xfrm>
                <a:off x="2464384" y="2629189"/>
                <a:ext cx="179453" cy="137019"/>
              </a:xfrm>
              <a:prstGeom prst="roundRect">
                <a:avLst>
                  <a:gd name="adj" fmla="val 39839"/>
                </a:avLst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台形 12">
                <a:extLst>
                  <a:ext uri="{FF2B5EF4-FFF2-40B4-BE49-F238E27FC236}">
                    <a16:creationId xmlns:a16="http://schemas.microsoft.com/office/drawing/2014/main" id="{F25BD00B-2E33-ED69-781D-3E192EB14BC3}"/>
                  </a:ext>
                </a:extLst>
              </p:cNvPr>
              <p:cNvSpPr/>
              <p:nvPr/>
            </p:nvSpPr>
            <p:spPr bwMode="auto">
              <a:xfrm>
                <a:off x="2547528" y="2258871"/>
                <a:ext cx="1350150" cy="630070"/>
              </a:xfrm>
              <a:prstGeom prst="trapezoid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台形 13">
                <a:extLst>
                  <a:ext uri="{FF2B5EF4-FFF2-40B4-BE49-F238E27FC236}">
                    <a16:creationId xmlns:a16="http://schemas.microsoft.com/office/drawing/2014/main" id="{771746D8-974B-B698-FBFB-152F744915AF}"/>
                  </a:ext>
                </a:extLst>
              </p:cNvPr>
              <p:cNvSpPr/>
              <p:nvPr/>
            </p:nvSpPr>
            <p:spPr bwMode="auto">
              <a:xfrm>
                <a:off x="2590249" y="2303875"/>
                <a:ext cx="1264708" cy="597455"/>
              </a:xfrm>
              <a:prstGeom prst="trapezoid">
                <a:avLst/>
              </a:prstGeom>
              <a:solidFill>
                <a:srgbClr val="00B0F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5" name="四角形: 角を丸くする 14">
                <a:extLst>
                  <a:ext uri="{FF2B5EF4-FFF2-40B4-BE49-F238E27FC236}">
                    <a16:creationId xmlns:a16="http://schemas.microsoft.com/office/drawing/2014/main" id="{321F8C78-202A-8184-8067-BD35E4189F9E}"/>
                  </a:ext>
                </a:extLst>
              </p:cNvPr>
              <p:cNvSpPr/>
              <p:nvPr/>
            </p:nvSpPr>
            <p:spPr bwMode="auto">
              <a:xfrm>
                <a:off x="2435016" y="3159053"/>
                <a:ext cx="236717" cy="283955"/>
              </a:xfrm>
              <a:prstGeom prst="round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" name="四角形: 角を丸くする 15">
                <a:extLst>
                  <a:ext uri="{FF2B5EF4-FFF2-40B4-BE49-F238E27FC236}">
                    <a16:creationId xmlns:a16="http://schemas.microsoft.com/office/drawing/2014/main" id="{B999F5DB-3AC5-0657-8A55-3B91049565C4}"/>
                  </a:ext>
                </a:extLst>
              </p:cNvPr>
              <p:cNvSpPr/>
              <p:nvPr/>
            </p:nvSpPr>
            <p:spPr bwMode="auto">
              <a:xfrm>
                <a:off x="3773474" y="3159052"/>
                <a:ext cx="236717" cy="283955"/>
              </a:xfrm>
              <a:prstGeom prst="roundRect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四角形: 角を丸くする 16">
                <a:extLst>
                  <a:ext uri="{FF2B5EF4-FFF2-40B4-BE49-F238E27FC236}">
                    <a16:creationId xmlns:a16="http://schemas.microsoft.com/office/drawing/2014/main" id="{7431FF12-B8FF-43FB-EE60-ECFC92C0398E}"/>
                  </a:ext>
                </a:extLst>
              </p:cNvPr>
              <p:cNvSpPr/>
              <p:nvPr/>
            </p:nvSpPr>
            <p:spPr bwMode="auto">
              <a:xfrm>
                <a:off x="2435016" y="2753927"/>
                <a:ext cx="1575175" cy="495054"/>
              </a:xfrm>
              <a:prstGeom prst="roundRect">
                <a:avLst>
                  <a:gd name="adj" fmla="val 23844"/>
                </a:avLst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8" name="楕円 17">
                <a:extLst>
                  <a:ext uri="{FF2B5EF4-FFF2-40B4-BE49-F238E27FC236}">
                    <a16:creationId xmlns:a16="http://schemas.microsoft.com/office/drawing/2014/main" id="{64B88FF7-F1B9-AD46-E2E2-8E6426015DB3}"/>
                  </a:ext>
                </a:extLst>
              </p:cNvPr>
              <p:cNvSpPr/>
              <p:nvPr/>
            </p:nvSpPr>
            <p:spPr bwMode="auto">
              <a:xfrm>
                <a:off x="2492280" y="2822605"/>
                <a:ext cx="226988" cy="22698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1E9C4605-5A96-0A60-5EF4-F41AA81001D0}"/>
                  </a:ext>
                </a:extLst>
              </p:cNvPr>
              <p:cNvSpPr/>
              <p:nvPr/>
            </p:nvSpPr>
            <p:spPr bwMode="auto">
              <a:xfrm>
                <a:off x="3726947" y="2822605"/>
                <a:ext cx="226988" cy="22698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四角形: 角を丸くする 19">
                <a:extLst>
                  <a:ext uri="{FF2B5EF4-FFF2-40B4-BE49-F238E27FC236}">
                    <a16:creationId xmlns:a16="http://schemas.microsoft.com/office/drawing/2014/main" id="{B5FCF034-19B1-DD63-0BBB-6340EF3FB7AC}"/>
                  </a:ext>
                </a:extLst>
              </p:cNvPr>
              <p:cNvSpPr/>
              <p:nvPr/>
            </p:nvSpPr>
            <p:spPr bwMode="auto">
              <a:xfrm>
                <a:off x="2378319" y="3111622"/>
                <a:ext cx="1688570" cy="159030"/>
              </a:xfrm>
              <a:prstGeom prst="roundRect">
                <a:avLst/>
              </a:pr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1E406141-C7B3-302A-DAD4-A7775BE4BD65}"/>
                  </a:ext>
                </a:extLst>
              </p:cNvPr>
              <p:cNvSpPr/>
              <p:nvPr/>
            </p:nvSpPr>
            <p:spPr bwMode="auto">
              <a:xfrm>
                <a:off x="2806028" y="2819648"/>
                <a:ext cx="832915" cy="185035"/>
              </a:xfrm>
              <a:custGeom>
                <a:avLst/>
                <a:gdLst>
                  <a:gd name="connsiteX0" fmla="*/ 0 w 832915"/>
                  <a:gd name="connsiteY0" fmla="*/ 162174 h 185035"/>
                  <a:gd name="connsiteX1" fmla="*/ 0 w 832915"/>
                  <a:gd name="connsiteY1" fmla="*/ 162175 h 185035"/>
                  <a:gd name="connsiteX2" fmla="*/ 0 w 832915"/>
                  <a:gd name="connsiteY2" fmla="*/ 162175 h 185035"/>
                  <a:gd name="connsiteX3" fmla="*/ 22860 w 832915"/>
                  <a:gd name="connsiteY3" fmla="*/ 139315 h 185035"/>
                  <a:gd name="connsiteX4" fmla="*/ 810055 w 832915"/>
                  <a:gd name="connsiteY4" fmla="*/ 139315 h 185035"/>
                  <a:gd name="connsiteX5" fmla="*/ 832915 w 832915"/>
                  <a:gd name="connsiteY5" fmla="*/ 162175 h 185035"/>
                  <a:gd name="connsiteX6" fmla="*/ 832914 w 832915"/>
                  <a:gd name="connsiteY6" fmla="*/ 162175 h 185035"/>
                  <a:gd name="connsiteX7" fmla="*/ 810054 w 832915"/>
                  <a:gd name="connsiteY7" fmla="*/ 185035 h 185035"/>
                  <a:gd name="connsiteX8" fmla="*/ 22860 w 832915"/>
                  <a:gd name="connsiteY8" fmla="*/ 185034 h 185035"/>
                  <a:gd name="connsiteX9" fmla="*/ 6696 w 832915"/>
                  <a:gd name="connsiteY9" fmla="*/ 178338 h 185035"/>
                  <a:gd name="connsiteX10" fmla="*/ 0 w 832915"/>
                  <a:gd name="connsiteY10" fmla="*/ 162175 h 185035"/>
                  <a:gd name="connsiteX11" fmla="*/ 6696 w 832915"/>
                  <a:gd name="connsiteY11" fmla="*/ 146011 h 185035"/>
                  <a:gd name="connsiteX12" fmla="*/ 22860 w 832915"/>
                  <a:gd name="connsiteY12" fmla="*/ 139315 h 185035"/>
                  <a:gd name="connsiteX13" fmla="*/ 0 w 832915"/>
                  <a:gd name="connsiteY13" fmla="*/ 92516 h 185035"/>
                  <a:gd name="connsiteX14" fmla="*/ 0 w 832915"/>
                  <a:gd name="connsiteY14" fmla="*/ 92517 h 185035"/>
                  <a:gd name="connsiteX15" fmla="*/ 0 w 832915"/>
                  <a:gd name="connsiteY15" fmla="*/ 92517 h 185035"/>
                  <a:gd name="connsiteX16" fmla="*/ 22860 w 832915"/>
                  <a:gd name="connsiteY16" fmla="*/ 69657 h 185035"/>
                  <a:gd name="connsiteX17" fmla="*/ 810055 w 832915"/>
                  <a:gd name="connsiteY17" fmla="*/ 69657 h 185035"/>
                  <a:gd name="connsiteX18" fmla="*/ 832915 w 832915"/>
                  <a:gd name="connsiteY18" fmla="*/ 92517 h 185035"/>
                  <a:gd name="connsiteX19" fmla="*/ 832914 w 832915"/>
                  <a:gd name="connsiteY19" fmla="*/ 92517 h 185035"/>
                  <a:gd name="connsiteX20" fmla="*/ 810054 w 832915"/>
                  <a:gd name="connsiteY20" fmla="*/ 115377 h 185035"/>
                  <a:gd name="connsiteX21" fmla="*/ 22860 w 832915"/>
                  <a:gd name="connsiteY21" fmla="*/ 115376 h 185035"/>
                  <a:gd name="connsiteX22" fmla="*/ 6696 w 832915"/>
                  <a:gd name="connsiteY22" fmla="*/ 108680 h 185035"/>
                  <a:gd name="connsiteX23" fmla="*/ 0 w 832915"/>
                  <a:gd name="connsiteY23" fmla="*/ 92517 h 185035"/>
                  <a:gd name="connsiteX24" fmla="*/ 6696 w 832915"/>
                  <a:gd name="connsiteY24" fmla="*/ 76353 h 185035"/>
                  <a:gd name="connsiteX25" fmla="*/ 22860 w 832915"/>
                  <a:gd name="connsiteY25" fmla="*/ 69657 h 185035"/>
                  <a:gd name="connsiteX26" fmla="*/ 0 w 832915"/>
                  <a:gd name="connsiteY26" fmla="*/ 22859 h 185035"/>
                  <a:gd name="connsiteX27" fmla="*/ 0 w 832915"/>
                  <a:gd name="connsiteY27" fmla="*/ 22859 h 185035"/>
                  <a:gd name="connsiteX28" fmla="*/ 0 w 832915"/>
                  <a:gd name="connsiteY28" fmla="*/ 22860 h 185035"/>
                  <a:gd name="connsiteX29" fmla="*/ 22860 w 832915"/>
                  <a:gd name="connsiteY29" fmla="*/ 0 h 185035"/>
                  <a:gd name="connsiteX30" fmla="*/ 810055 w 832915"/>
                  <a:gd name="connsiteY30" fmla="*/ 0 h 185035"/>
                  <a:gd name="connsiteX31" fmla="*/ 832915 w 832915"/>
                  <a:gd name="connsiteY31" fmla="*/ 22860 h 185035"/>
                  <a:gd name="connsiteX32" fmla="*/ 832914 w 832915"/>
                  <a:gd name="connsiteY32" fmla="*/ 22860 h 185035"/>
                  <a:gd name="connsiteX33" fmla="*/ 810054 w 832915"/>
                  <a:gd name="connsiteY33" fmla="*/ 45720 h 185035"/>
                  <a:gd name="connsiteX34" fmla="*/ 22860 w 832915"/>
                  <a:gd name="connsiteY34" fmla="*/ 45719 h 185035"/>
                  <a:gd name="connsiteX35" fmla="*/ 6696 w 832915"/>
                  <a:gd name="connsiteY35" fmla="*/ 39023 h 185035"/>
                  <a:gd name="connsiteX36" fmla="*/ 0 w 832915"/>
                  <a:gd name="connsiteY36" fmla="*/ 22859 h 185035"/>
                  <a:gd name="connsiteX37" fmla="*/ 6696 w 832915"/>
                  <a:gd name="connsiteY37" fmla="*/ 6696 h 185035"/>
                  <a:gd name="connsiteX38" fmla="*/ 22860 w 832915"/>
                  <a:gd name="connsiteY38" fmla="*/ 0 h 18503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832915" h="185035">
                    <a:moveTo>
                      <a:pt x="0" y="162174"/>
                    </a:moveTo>
                    <a:lnTo>
                      <a:pt x="0" y="162175"/>
                    </a:lnTo>
                    <a:lnTo>
                      <a:pt x="0" y="162175"/>
                    </a:lnTo>
                    <a:close/>
                    <a:moveTo>
                      <a:pt x="22860" y="139315"/>
                    </a:moveTo>
                    <a:lnTo>
                      <a:pt x="810055" y="139315"/>
                    </a:lnTo>
                    <a:cubicBezTo>
                      <a:pt x="822680" y="139315"/>
                      <a:pt x="832915" y="149550"/>
                      <a:pt x="832915" y="162175"/>
                    </a:cubicBezTo>
                    <a:lnTo>
                      <a:pt x="832914" y="162175"/>
                    </a:lnTo>
                    <a:cubicBezTo>
                      <a:pt x="832914" y="174800"/>
                      <a:pt x="822679" y="185035"/>
                      <a:pt x="810054" y="185035"/>
                    </a:cubicBezTo>
                    <a:lnTo>
                      <a:pt x="22860" y="185034"/>
                    </a:lnTo>
                    <a:cubicBezTo>
                      <a:pt x="16548" y="185034"/>
                      <a:pt x="10833" y="182475"/>
                      <a:pt x="6696" y="178338"/>
                    </a:cubicBezTo>
                    <a:lnTo>
                      <a:pt x="0" y="162175"/>
                    </a:lnTo>
                    <a:lnTo>
                      <a:pt x="6696" y="146011"/>
                    </a:lnTo>
                    <a:cubicBezTo>
                      <a:pt x="10833" y="141874"/>
                      <a:pt x="16548" y="139315"/>
                      <a:pt x="22860" y="139315"/>
                    </a:cubicBezTo>
                    <a:close/>
                    <a:moveTo>
                      <a:pt x="0" y="92516"/>
                    </a:moveTo>
                    <a:lnTo>
                      <a:pt x="0" y="92517"/>
                    </a:lnTo>
                    <a:lnTo>
                      <a:pt x="0" y="92517"/>
                    </a:lnTo>
                    <a:close/>
                    <a:moveTo>
                      <a:pt x="22860" y="69657"/>
                    </a:moveTo>
                    <a:lnTo>
                      <a:pt x="810055" y="69657"/>
                    </a:lnTo>
                    <a:cubicBezTo>
                      <a:pt x="822680" y="69657"/>
                      <a:pt x="832915" y="79892"/>
                      <a:pt x="832915" y="92517"/>
                    </a:cubicBezTo>
                    <a:lnTo>
                      <a:pt x="832914" y="92517"/>
                    </a:lnTo>
                    <a:cubicBezTo>
                      <a:pt x="832914" y="105142"/>
                      <a:pt x="822679" y="115377"/>
                      <a:pt x="810054" y="115377"/>
                    </a:cubicBezTo>
                    <a:lnTo>
                      <a:pt x="22860" y="115376"/>
                    </a:lnTo>
                    <a:cubicBezTo>
                      <a:pt x="16548" y="115376"/>
                      <a:pt x="10833" y="112817"/>
                      <a:pt x="6696" y="108680"/>
                    </a:cubicBezTo>
                    <a:lnTo>
                      <a:pt x="0" y="92517"/>
                    </a:lnTo>
                    <a:lnTo>
                      <a:pt x="6696" y="76353"/>
                    </a:lnTo>
                    <a:cubicBezTo>
                      <a:pt x="10833" y="72216"/>
                      <a:pt x="16548" y="69657"/>
                      <a:pt x="22860" y="69657"/>
                    </a:cubicBezTo>
                    <a:close/>
                    <a:moveTo>
                      <a:pt x="0" y="22859"/>
                    </a:moveTo>
                    <a:lnTo>
                      <a:pt x="0" y="22859"/>
                    </a:lnTo>
                    <a:lnTo>
                      <a:pt x="0" y="22860"/>
                    </a:lnTo>
                    <a:close/>
                    <a:moveTo>
                      <a:pt x="22860" y="0"/>
                    </a:moveTo>
                    <a:lnTo>
                      <a:pt x="810055" y="0"/>
                    </a:lnTo>
                    <a:cubicBezTo>
                      <a:pt x="822680" y="0"/>
                      <a:pt x="832915" y="10235"/>
                      <a:pt x="832915" y="22860"/>
                    </a:cubicBezTo>
                    <a:lnTo>
                      <a:pt x="832914" y="22860"/>
                    </a:lnTo>
                    <a:cubicBezTo>
                      <a:pt x="832914" y="35485"/>
                      <a:pt x="822679" y="45720"/>
                      <a:pt x="810054" y="45720"/>
                    </a:cubicBezTo>
                    <a:lnTo>
                      <a:pt x="22860" y="45719"/>
                    </a:lnTo>
                    <a:cubicBezTo>
                      <a:pt x="16548" y="45719"/>
                      <a:pt x="10833" y="43160"/>
                      <a:pt x="6696" y="39023"/>
                    </a:cubicBezTo>
                    <a:lnTo>
                      <a:pt x="0" y="22859"/>
                    </a:lnTo>
                    <a:lnTo>
                      <a:pt x="6696" y="6696"/>
                    </a:lnTo>
                    <a:cubicBezTo>
                      <a:pt x="10833" y="2559"/>
                      <a:pt x="16548" y="0"/>
                      <a:pt x="22860" y="0"/>
                    </a:cubicBez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正方形/長方形 21">
                <a:extLst>
                  <a:ext uri="{FF2B5EF4-FFF2-40B4-BE49-F238E27FC236}">
                    <a16:creationId xmlns:a16="http://schemas.microsoft.com/office/drawing/2014/main" id="{6B321AB9-7438-7ECF-3578-451A927EE130}"/>
                  </a:ext>
                </a:extLst>
              </p:cNvPr>
              <p:cNvSpPr/>
              <p:nvPr/>
            </p:nvSpPr>
            <p:spPr bwMode="auto">
              <a:xfrm>
                <a:off x="3044783" y="3085654"/>
                <a:ext cx="355642" cy="215375"/>
              </a:xfrm>
              <a:prstGeom prst="rect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424980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最初と最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23014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56" r:id="rId2"/>
    <p:sldLayoutId id="2147483657" r:id="rId3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2F4F8C3B-D245-41B8-AD38-BEDECDD7E846}"/>
              </a:ext>
            </a:extLst>
          </p:cNvPr>
          <p:cNvSpPr/>
          <p:nvPr/>
        </p:nvSpPr>
        <p:spPr bwMode="auto">
          <a:xfrm>
            <a:off x="1" y="1561"/>
            <a:ext cx="12192000" cy="6856439"/>
          </a:xfrm>
          <a:prstGeom prst="rect">
            <a:avLst/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7D5C9C0-52ED-4386-B473-78196517DC85}"/>
              </a:ext>
            </a:extLst>
          </p:cNvPr>
          <p:cNvSpPr txBox="1"/>
          <p:nvPr/>
        </p:nvSpPr>
        <p:spPr>
          <a:xfrm>
            <a:off x="492807" y="1438358"/>
            <a:ext cx="11311672" cy="1626722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  <a:scene3d>
              <a:camera prst="orthographicFront"/>
              <a:lightRig rig="threePt" dir="t"/>
            </a:scene3d>
            <a:sp3d contourW="127000">
              <a:bevelT w="0" h="127000"/>
              <a:contourClr>
                <a:schemeClr val="bg1"/>
              </a:contourClr>
            </a:sp3d>
          </a:bodyPr>
          <a:lstStyle/>
          <a:p>
            <a:r>
              <a:rPr kumimoji="1" lang="ja-JP" altLang="en-US" sz="96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駐車禁止</a:t>
            </a:r>
            <a:r>
              <a:rPr kumimoji="1"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を探せ</a:t>
            </a:r>
          </a:p>
        </p:txBody>
      </p:sp>
      <p:sp>
        <p:nvSpPr>
          <p:cNvPr id="49" name="テキスト ボックス 48">
            <a:extLst>
              <a:ext uri="{FF2B5EF4-FFF2-40B4-BE49-F238E27FC236}">
                <a16:creationId xmlns:a16="http://schemas.microsoft.com/office/drawing/2014/main" id="{3FE9EC64-C26B-4E80-8C92-77AD3FC15FF7}"/>
              </a:ext>
            </a:extLst>
          </p:cNvPr>
          <p:cNvSpPr txBox="1"/>
          <p:nvPr/>
        </p:nvSpPr>
        <p:spPr>
          <a:xfrm>
            <a:off x="1748943" y="411588"/>
            <a:ext cx="8623782" cy="764218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lang="ja-JP" altLang="en-US" sz="9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どれだけわかるかな？</a:t>
            </a:r>
            <a:endParaRPr kumimoji="1" lang="ja-JP" altLang="en-US" sz="96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F670C938-FCBC-A831-7571-3069CC591319}"/>
              </a:ext>
            </a:extLst>
          </p:cNvPr>
          <p:cNvGrpSpPr/>
          <p:nvPr/>
        </p:nvGrpSpPr>
        <p:grpSpPr>
          <a:xfrm>
            <a:off x="492807" y="3749612"/>
            <a:ext cx="2696800" cy="2696800"/>
            <a:chOff x="488950" y="917965"/>
            <a:chExt cx="1439862" cy="1439862"/>
          </a:xfrm>
        </p:grpSpPr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AE8BA4BB-3190-878A-0941-B72CFDE118A9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E936F238-0E66-4D44-77D5-9C3656B8F0D9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6E855452-B91E-1606-B3AC-E1C40CE672C2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CC8B47F1-2E2C-1850-FF1B-05D687C00338}"/>
              </a:ext>
            </a:extLst>
          </p:cNvPr>
          <p:cNvGrpSpPr/>
          <p:nvPr/>
        </p:nvGrpSpPr>
        <p:grpSpPr>
          <a:xfrm flipH="1">
            <a:off x="3427674" y="3749612"/>
            <a:ext cx="2696800" cy="2696800"/>
            <a:chOff x="488950" y="917965"/>
            <a:chExt cx="1439862" cy="1439862"/>
          </a:xfrm>
        </p:grpSpPr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DC78032B-0944-33F2-5401-C49D09363287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92C2B28B-1899-2837-EB19-F38888A99DDA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BC0DC51C-6F51-D9F3-4A7B-311FFDC7B4A9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7D32CB52-F637-8DDA-9B76-4E60390D0458}"/>
              </a:ext>
            </a:extLst>
          </p:cNvPr>
          <p:cNvGrpSpPr/>
          <p:nvPr/>
        </p:nvGrpSpPr>
        <p:grpSpPr>
          <a:xfrm>
            <a:off x="6314983" y="3749612"/>
            <a:ext cx="2696800" cy="2696800"/>
            <a:chOff x="6314983" y="3749612"/>
            <a:chExt cx="2696800" cy="2696800"/>
          </a:xfrm>
        </p:grpSpPr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19C3D3BA-CA2E-25B8-0C42-F40DEC6E3ED2}"/>
                </a:ext>
              </a:extLst>
            </p:cNvPr>
            <p:cNvSpPr/>
            <p:nvPr/>
          </p:nvSpPr>
          <p:spPr>
            <a:xfrm rot="18900000">
              <a:off x="6355780" y="3788553"/>
              <a:ext cx="2627714" cy="262771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9" name="楕円 18">
              <a:extLst>
                <a:ext uri="{FF2B5EF4-FFF2-40B4-BE49-F238E27FC236}">
                  <a16:creationId xmlns:a16="http://schemas.microsoft.com/office/drawing/2014/main" id="{A1E0B7F4-4B4C-45CA-352E-449767222E68}"/>
                </a:ext>
              </a:extLst>
            </p:cNvPr>
            <p:cNvSpPr/>
            <p:nvPr/>
          </p:nvSpPr>
          <p:spPr>
            <a:xfrm rot="18900000">
              <a:off x="6593846" y="4028475"/>
              <a:ext cx="2139075" cy="2139075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F0D9E093-5DD2-1ACB-E69D-CBEB99C7C300}"/>
                </a:ext>
              </a:extLst>
            </p:cNvPr>
            <p:cNvSpPr/>
            <p:nvPr/>
          </p:nvSpPr>
          <p:spPr>
            <a:xfrm rot="18900000">
              <a:off x="6314983" y="3749612"/>
              <a:ext cx="2696800" cy="2696800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8B406AA1-A677-6010-E474-EF52DCAB3731}"/>
              </a:ext>
            </a:extLst>
          </p:cNvPr>
          <p:cNvGrpSpPr/>
          <p:nvPr/>
        </p:nvGrpSpPr>
        <p:grpSpPr>
          <a:xfrm rot="5400000">
            <a:off x="9202293" y="3749612"/>
            <a:ext cx="2696800" cy="2696800"/>
            <a:chOff x="6314983" y="3749612"/>
            <a:chExt cx="2696800" cy="2696800"/>
          </a:xfrm>
        </p:grpSpPr>
        <p:sp>
          <p:nvSpPr>
            <p:cNvPr id="28" name="楕円 27">
              <a:extLst>
                <a:ext uri="{FF2B5EF4-FFF2-40B4-BE49-F238E27FC236}">
                  <a16:creationId xmlns:a16="http://schemas.microsoft.com/office/drawing/2014/main" id="{803A10F5-21F3-F5EB-DDAD-E174B6FE8DE4}"/>
                </a:ext>
              </a:extLst>
            </p:cNvPr>
            <p:cNvSpPr/>
            <p:nvPr/>
          </p:nvSpPr>
          <p:spPr>
            <a:xfrm rot="18900000">
              <a:off x="6355780" y="3788553"/>
              <a:ext cx="2627714" cy="2627714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楕円 28">
              <a:extLst>
                <a:ext uri="{FF2B5EF4-FFF2-40B4-BE49-F238E27FC236}">
                  <a16:creationId xmlns:a16="http://schemas.microsoft.com/office/drawing/2014/main" id="{AC1EF873-208F-C147-CF36-08DFC066EA64}"/>
                </a:ext>
              </a:extLst>
            </p:cNvPr>
            <p:cNvSpPr/>
            <p:nvPr/>
          </p:nvSpPr>
          <p:spPr>
            <a:xfrm rot="18900000">
              <a:off x="6593846" y="4028475"/>
              <a:ext cx="2139075" cy="2139075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F29BC89F-F190-75D0-F980-7F676332292C}"/>
                </a:ext>
              </a:extLst>
            </p:cNvPr>
            <p:cNvSpPr/>
            <p:nvPr/>
          </p:nvSpPr>
          <p:spPr>
            <a:xfrm rot="18900000">
              <a:off x="6314983" y="3749612"/>
              <a:ext cx="2696800" cy="2696800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0906345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10000">
        <p:fade/>
      </p:transition>
    </mc:Choice>
    <mc:Fallback xmlns="">
      <p:transition spd="med" advClick="0" advTm="10000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3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E89199CA-0AAD-4325-AF19-C2A57B285C6D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45" name="グループ化 344">
            <a:extLst>
              <a:ext uri="{FF2B5EF4-FFF2-40B4-BE49-F238E27FC236}">
                <a16:creationId xmlns:a16="http://schemas.microsoft.com/office/drawing/2014/main" id="{DB23C48B-8877-05B4-1E03-367439D965E7}"/>
              </a:ext>
            </a:extLst>
          </p:cNvPr>
          <p:cNvGrpSpPr/>
          <p:nvPr/>
        </p:nvGrpSpPr>
        <p:grpSpPr>
          <a:xfrm>
            <a:off x="438374" y="1821596"/>
            <a:ext cx="11362562" cy="4160660"/>
            <a:chOff x="438374" y="1821596"/>
            <a:chExt cx="11362562" cy="4160660"/>
          </a:xfrm>
        </p:grpSpPr>
        <p:grpSp>
          <p:nvGrpSpPr>
            <p:cNvPr id="255" name="グループ化 254">
              <a:extLst>
                <a:ext uri="{FF2B5EF4-FFF2-40B4-BE49-F238E27FC236}">
                  <a16:creationId xmlns:a16="http://schemas.microsoft.com/office/drawing/2014/main" id="{ACD440C2-FE03-3769-6AF7-443477001DAC}"/>
                </a:ext>
              </a:extLst>
            </p:cNvPr>
            <p:cNvGrpSpPr/>
            <p:nvPr/>
          </p:nvGrpSpPr>
          <p:grpSpPr>
            <a:xfrm rot="5400000">
              <a:off x="3299940" y="3233664"/>
              <a:ext cx="1317145" cy="1317145"/>
              <a:chOff x="488950" y="917965"/>
              <a:chExt cx="1439862" cy="1439862"/>
            </a:xfrm>
          </p:grpSpPr>
          <p:sp>
            <p:nvSpPr>
              <p:cNvPr id="42" name="楕円 41">
                <a:extLst>
                  <a:ext uri="{FF2B5EF4-FFF2-40B4-BE49-F238E27FC236}">
                    <a16:creationId xmlns:a16="http://schemas.microsoft.com/office/drawing/2014/main" id="{5CADC4D4-54B2-6748-429A-F9E9FFC4E3D7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3" name="楕円 42">
                <a:extLst>
                  <a:ext uri="{FF2B5EF4-FFF2-40B4-BE49-F238E27FC236}">
                    <a16:creationId xmlns:a16="http://schemas.microsoft.com/office/drawing/2014/main" id="{0F6394D3-8428-44CA-D666-0CFACDF99692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AFADE7CA-AD90-8810-AE19-5A834C143E42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79FC4124-AF33-37D1-4C7F-2D104E0026C1}"/>
                </a:ext>
              </a:extLst>
            </p:cNvPr>
            <p:cNvGrpSpPr/>
            <p:nvPr/>
          </p:nvGrpSpPr>
          <p:grpSpPr>
            <a:xfrm flipH="1">
              <a:off x="4730723" y="3233664"/>
              <a:ext cx="1317145" cy="1317145"/>
              <a:chOff x="488950" y="917965"/>
              <a:chExt cx="1439862" cy="1439862"/>
            </a:xfrm>
          </p:grpSpPr>
          <p:sp>
            <p:nvSpPr>
              <p:cNvPr id="49" name="楕円 48">
                <a:extLst>
                  <a:ext uri="{FF2B5EF4-FFF2-40B4-BE49-F238E27FC236}">
                    <a16:creationId xmlns:a16="http://schemas.microsoft.com/office/drawing/2014/main" id="{9A526878-B2D7-571B-3B51-CFE2BB8FEEF4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51" name="楕円 50">
                <a:extLst>
                  <a:ext uri="{FF2B5EF4-FFF2-40B4-BE49-F238E27FC236}">
                    <a16:creationId xmlns:a16="http://schemas.microsoft.com/office/drawing/2014/main" id="{D2EC88DE-DEDF-A647-DAC8-A20E1F9721E1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888CFF8E-A6CA-D68A-0D5A-52636362C5B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57" name="グループ化 256">
              <a:extLst>
                <a:ext uri="{FF2B5EF4-FFF2-40B4-BE49-F238E27FC236}">
                  <a16:creationId xmlns:a16="http://schemas.microsoft.com/office/drawing/2014/main" id="{B7C8B62D-BB3A-900F-B9A0-CDF7236021C4}"/>
                </a:ext>
              </a:extLst>
            </p:cNvPr>
            <p:cNvGrpSpPr/>
            <p:nvPr/>
          </p:nvGrpSpPr>
          <p:grpSpPr>
            <a:xfrm rot="2700000">
              <a:off x="438374" y="3233664"/>
              <a:ext cx="1317145" cy="1317145"/>
              <a:chOff x="6314983" y="3749612"/>
              <a:chExt cx="2696800" cy="2696800"/>
            </a:xfrm>
          </p:grpSpPr>
          <p:sp>
            <p:nvSpPr>
              <p:cNvPr id="258" name="楕円 257">
                <a:extLst>
                  <a:ext uri="{FF2B5EF4-FFF2-40B4-BE49-F238E27FC236}">
                    <a16:creationId xmlns:a16="http://schemas.microsoft.com/office/drawing/2014/main" id="{C2A2F641-2D7F-78FC-07D3-FA24D2CB5D7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0" name="フリーフォーム: 図形 259">
                <a:extLst>
                  <a:ext uri="{FF2B5EF4-FFF2-40B4-BE49-F238E27FC236}">
                    <a16:creationId xmlns:a16="http://schemas.microsoft.com/office/drawing/2014/main" id="{912BFB83-A0D0-BDBD-624F-C1671C6DE25B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61" name="グループ化 260">
              <a:extLst>
                <a:ext uri="{FF2B5EF4-FFF2-40B4-BE49-F238E27FC236}">
                  <a16:creationId xmlns:a16="http://schemas.microsoft.com/office/drawing/2014/main" id="{FEA7506A-2A39-FB62-1935-A2DFE56480B5}"/>
                </a:ext>
              </a:extLst>
            </p:cNvPr>
            <p:cNvGrpSpPr/>
            <p:nvPr/>
          </p:nvGrpSpPr>
          <p:grpSpPr>
            <a:xfrm rot="5400000">
              <a:off x="1869157" y="3233664"/>
              <a:ext cx="1317145" cy="1317145"/>
              <a:chOff x="6314983" y="3749612"/>
              <a:chExt cx="2696800" cy="2696800"/>
            </a:xfrm>
          </p:grpSpPr>
          <p:sp>
            <p:nvSpPr>
              <p:cNvPr id="262" name="楕円 261">
                <a:extLst>
                  <a:ext uri="{FF2B5EF4-FFF2-40B4-BE49-F238E27FC236}">
                    <a16:creationId xmlns:a16="http://schemas.microsoft.com/office/drawing/2014/main" id="{B92FA922-44AD-D298-FC6B-3F6D2C7AAD2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3" name="楕円 262">
                <a:extLst>
                  <a:ext uri="{FF2B5EF4-FFF2-40B4-BE49-F238E27FC236}">
                    <a16:creationId xmlns:a16="http://schemas.microsoft.com/office/drawing/2014/main" id="{3E0D4F6B-DB1F-995B-2364-2213E5424A9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4" name="フリーフォーム: 図形 263">
                <a:extLst>
                  <a:ext uri="{FF2B5EF4-FFF2-40B4-BE49-F238E27FC236}">
                    <a16:creationId xmlns:a16="http://schemas.microsoft.com/office/drawing/2014/main" id="{E27F7AE9-DFEC-D716-EA7F-9D97600438D6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7030A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65" name="グループ化 264">
              <a:extLst>
                <a:ext uri="{FF2B5EF4-FFF2-40B4-BE49-F238E27FC236}">
                  <a16:creationId xmlns:a16="http://schemas.microsoft.com/office/drawing/2014/main" id="{5EDCB1ED-FA2A-09F2-198E-8628D7C12D37}"/>
                </a:ext>
              </a:extLst>
            </p:cNvPr>
            <p:cNvGrpSpPr/>
            <p:nvPr/>
          </p:nvGrpSpPr>
          <p:grpSpPr>
            <a:xfrm rot="15175459">
              <a:off x="6161506" y="3233664"/>
              <a:ext cx="1317145" cy="1317145"/>
              <a:chOff x="6314983" y="3749612"/>
              <a:chExt cx="2696800" cy="2696800"/>
            </a:xfrm>
          </p:grpSpPr>
          <p:sp>
            <p:nvSpPr>
              <p:cNvPr id="266" name="楕円 265">
                <a:extLst>
                  <a:ext uri="{FF2B5EF4-FFF2-40B4-BE49-F238E27FC236}">
                    <a16:creationId xmlns:a16="http://schemas.microsoft.com/office/drawing/2014/main" id="{8D41A276-B0B8-8779-FE67-4D6671D6DCB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7" name="楕円 266">
                <a:extLst>
                  <a:ext uri="{FF2B5EF4-FFF2-40B4-BE49-F238E27FC236}">
                    <a16:creationId xmlns:a16="http://schemas.microsoft.com/office/drawing/2014/main" id="{99D02C27-47FF-34E1-B38E-6E3C6AED3A8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68" name="フリーフォーム: 図形 267">
                <a:extLst>
                  <a:ext uri="{FF2B5EF4-FFF2-40B4-BE49-F238E27FC236}">
                    <a16:creationId xmlns:a16="http://schemas.microsoft.com/office/drawing/2014/main" id="{5B6930F8-3249-4E7A-E0B5-B2D00C9B384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69" name="グループ化 268">
              <a:extLst>
                <a:ext uri="{FF2B5EF4-FFF2-40B4-BE49-F238E27FC236}">
                  <a16:creationId xmlns:a16="http://schemas.microsoft.com/office/drawing/2014/main" id="{0A1C058D-4E3B-50C9-813A-E52EDD2D4C15}"/>
                </a:ext>
              </a:extLst>
            </p:cNvPr>
            <p:cNvGrpSpPr/>
            <p:nvPr/>
          </p:nvGrpSpPr>
          <p:grpSpPr>
            <a:xfrm flipH="1">
              <a:off x="3299940" y="1821596"/>
              <a:ext cx="1317145" cy="1317145"/>
              <a:chOff x="488950" y="917965"/>
              <a:chExt cx="1439862" cy="1439862"/>
            </a:xfrm>
          </p:grpSpPr>
          <p:sp>
            <p:nvSpPr>
              <p:cNvPr id="270" name="楕円 269">
                <a:extLst>
                  <a:ext uri="{FF2B5EF4-FFF2-40B4-BE49-F238E27FC236}">
                    <a16:creationId xmlns:a16="http://schemas.microsoft.com/office/drawing/2014/main" id="{CFE0D189-9473-B7DE-855A-641293941D65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1" name="楕円 270">
                <a:extLst>
                  <a:ext uri="{FF2B5EF4-FFF2-40B4-BE49-F238E27FC236}">
                    <a16:creationId xmlns:a16="http://schemas.microsoft.com/office/drawing/2014/main" id="{50E9C950-443D-AB60-6034-2E5C2E5CC95A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2" name="フリーフォーム: 図形 271">
                <a:extLst>
                  <a:ext uri="{FF2B5EF4-FFF2-40B4-BE49-F238E27FC236}">
                    <a16:creationId xmlns:a16="http://schemas.microsoft.com/office/drawing/2014/main" id="{AEB27D40-B120-0575-0514-8780E8178B42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73" name="グループ化 272">
              <a:extLst>
                <a:ext uri="{FF2B5EF4-FFF2-40B4-BE49-F238E27FC236}">
                  <a16:creationId xmlns:a16="http://schemas.microsoft.com/office/drawing/2014/main" id="{3981FB49-E3B8-2F91-0786-4AC890F77F6F}"/>
                </a:ext>
              </a:extLst>
            </p:cNvPr>
            <p:cNvGrpSpPr/>
            <p:nvPr/>
          </p:nvGrpSpPr>
          <p:grpSpPr>
            <a:xfrm rot="20700000" flipH="1">
              <a:off x="6161505" y="1821596"/>
              <a:ext cx="1317145" cy="1317145"/>
              <a:chOff x="6314983" y="3749612"/>
              <a:chExt cx="2696800" cy="2696800"/>
            </a:xfrm>
          </p:grpSpPr>
          <p:sp>
            <p:nvSpPr>
              <p:cNvPr id="274" name="楕円 273">
                <a:extLst>
                  <a:ext uri="{FF2B5EF4-FFF2-40B4-BE49-F238E27FC236}">
                    <a16:creationId xmlns:a16="http://schemas.microsoft.com/office/drawing/2014/main" id="{9CC39B04-1147-AE62-CE71-6C1608E56799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5" name="楕円 274">
                <a:extLst>
                  <a:ext uri="{FF2B5EF4-FFF2-40B4-BE49-F238E27FC236}">
                    <a16:creationId xmlns:a16="http://schemas.microsoft.com/office/drawing/2014/main" id="{8ABA8AC9-C6C0-E406-3453-BED01CE6592D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339933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6" name="フリーフォーム: 図形 275">
                <a:extLst>
                  <a:ext uri="{FF2B5EF4-FFF2-40B4-BE49-F238E27FC236}">
                    <a16:creationId xmlns:a16="http://schemas.microsoft.com/office/drawing/2014/main" id="{A1089E82-5106-1640-80CE-76E32EEB53B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77" name="グループ化 276">
              <a:extLst>
                <a:ext uri="{FF2B5EF4-FFF2-40B4-BE49-F238E27FC236}">
                  <a16:creationId xmlns:a16="http://schemas.microsoft.com/office/drawing/2014/main" id="{A066D7C1-5532-82D7-DAC1-166BB37F27A9}"/>
                </a:ext>
              </a:extLst>
            </p:cNvPr>
            <p:cNvGrpSpPr/>
            <p:nvPr/>
          </p:nvGrpSpPr>
          <p:grpSpPr>
            <a:xfrm rot="17100000" flipH="1">
              <a:off x="4730724" y="1821596"/>
              <a:ext cx="1317145" cy="1317145"/>
              <a:chOff x="6314983" y="3749612"/>
              <a:chExt cx="2696800" cy="2696800"/>
            </a:xfrm>
          </p:grpSpPr>
          <p:sp>
            <p:nvSpPr>
              <p:cNvPr id="278" name="楕円 277">
                <a:extLst>
                  <a:ext uri="{FF2B5EF4-FFF2-40B4-BE49-F238E27FC236}">
                    <a16:creationId xmlns:a16="http://schemas.microsoft.com/office/drawing/2014/main" id="{72D3A1CB-AFD3-E317-E3C4-30F729977455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9" name="楕円 278">
                <a:extLst>
                  <a:ext uri="{FF2B5EF4-FFF2-40B4-BE49-F238E27FC236}">
                    <a16:creationId xmlns:a16="http://schemas.microsoft.com/office/drawing/2014/main" id="{DCDC6EAF-399E-105E-04A9-6FE848B1EC2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0" name="フリーフォーム: 図形 279">
                <a:extLst>
                  <a:ext uri="{FF2B5EF4-FFF2-40B4-BE49-F238E27FC236}">
                    <a16:creationId xmlns:a16="http://schemas.microsoft.com/office/drawing/2014/main" id="{E43C4E98-EFAB-0827-77A3-CE0F35B4305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003930E5-D338-BE49-8CE2-679B86D2539D}"/>
                </a:ext>
              </a:extLst>
            </p:cNvPr>
            <p:cNvGrpSpPr/>
            <p:nvPr/>
          </p:nvGrpSpPr>
          <p:grpSpPr>
            <a:xfrm>
              <a:off x="438374" y="1821596"/>
              <a:ext cx="1317145" cy="1317145"/>
              <a:chOff x="504766" y="1678970"/>
              <a:chExt cx="2092095" cy="2092095"/>
            </a:xfrm>
          </p:grpSpPr>
          <p:sp>
            <p:nvSpPr>
              <p:cNvPr id="282" name="楕円 281">
                <a:extLst>
                  <a:ext uri="{FF2B5EF4-FFF2-40B4-BE49-F238E27FC236}">
                    <a16:creationId xmlns:a16="http://schemas.microsoft.com/office/drawing/2014/main" id="{E8FD216A-A7A7-42F8-5B86-0E9C20A39B4E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3" name="楕円 282">
                <a:extLst>
                  <a:ext uri="{FF2B5EF4-FFF2-40B4-BE49-F238E27FC236}">
                    <a16:creationId xmlns:a16="http://schemas.microsoft.com/office/drawing/2014/main" id="{DD1F25DE-8399-175A-8B90-9FE7742B39CF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4" name="フリーフォーム: 図形 283">
                <a:extLst>
                  <a:ext uri="{FF2B5EF4-FFF2-40B4-BE49-F238E27FC236}">
                    <a16:creationId xmlns:a16="http://schemas.microsoft.com/office/drawing/2014/main" id="{CB92C7A7-65FC-D06F-F463-053BB2D72F43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5" name="グループ化 284">
              <a:extLst>
                <a:ext uri="{FF2B5EF4-FFF2-40B4-BE49-F238E27FC236}">
                  <a16:creationId xmlns:a16="http://schemas.microsoft.com/office/drawing/2014/main" id="{6D358999-5FF4-A1B8-B9F1-B4EB380753CD}"/>
                </a:ext>
              </a:extLst>
            </p:cNvPr>
            <p:cNvGrpSpPr/>
            <p:nvPr/>
          </p:nvGrpSpPr>
          <p:grpSpPr>
            <a:xfrm flipH="1">
              <a:off x="1859829" y="1821596"/>
              <a:ext cx="1317145" cy="1317145"/>
              <a:chOff x="6314983" y="3749612"/>
              <a:chExt cx="2696800" cy="2696800"/>
            </a:xfrm>
          </p:grpSpPr>
          <p:sp>
            <p:nvSpPr>
              <p:cNvPr id="286" name="楕円 285">
                <a:extLst>
                  <a:ext uri="{FF2B5EF4-FFF2-40B4-BE49-F238E27FC236}">
                    <a16:creationId xmlns:a16="http://schemas.microsoft.com/office/drawing/2014/main" id="{56EC58C4-2537-C172-6558-A9767D24431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7" name="楕円 286">
                <a:extLst>
                  <a:ext uri="{FF2B5EF4-FFF2-40B4-BE49-F238E27FC236}">
                    <a16:creationId xmlns:a16="http://schemas.microsoft.com/office/drawing/2014/main" id="{97E12875-2B6B-381E-21F6-2129AC62D06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FBBCAA2A-6E55-D066-F329-ACCBBCDF83B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9" name="グループ化 288">
              <a:extLst>
                <a:ext uri="{FF2B5EF4-FFF2-40B4-BE49-F238E27FC236}">
                  <a16:creationId xmlns:a16="http://schemas.microsoft.com/office/drawing/2014/main" id="{761918B6-A4CC-E294-3AFC-243447754765}"/>
                </a:ext>
              </a:extLst>
            </p:cNvPr>
            <p:cNvGrpSpPr/>
            <p:nvPr/>
          </p:nvGrpSpPr>
          <p:grpSpPr>
            <a:xfrm flipH="1">
              <a:off x="7613287" y="3233664"/>
              <a:ext cx="1317145" cy="1317145"/>
              <a:chOff x="488950" y="917965"/>
              <a:chExt cx="1439862" cy="1439862"/>
            </a:xfrm>
          </p:grpSpPr>
          <p:sp>
            <p:nvSpPr>
              <p:cNvPr id="290" name="楕円 289">
                <a:extLst>
                  <a:ext uri="{FF2B5EF4-FFF2-40B4-BE49-F238E27FC236}">
                    <a16:creationId xmlns:a16="http://schemas.microsoft.com/office/drawing/2014/main" id="{CA50EA81-7C86-6085-B55A-ADBDBDD07065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1" name="楕円 290">
                <a:extLst>
                  <a:ext uri="{FF2B5EF4-FFF2-40B4-BE49-F238E27FC236}">
                    <a16:creationId xmlns:a16="http://schemas.microsoft.com/office/drawing/2014/main" id="{72E25A3C-8BA1-54CC-DE70-BE1DC14BCCCF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2" name="フリーフォーム: 図形 291">
                <a:extLst>
                  <a:ext uri="{FF2B5EF4-FFF2-40B4-BE49-F238E27FC236}">
                    <a16:creationId xmlns:a16="http://schemas.microsoft.com/office/drawing/2014/main" id="{82F97095-162F-F0B8-5438-C059DB5EBD2A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93" name="グループ化 292">
              <a:extLst>
                <a:ext uri="{FF2B5EF4-FFF2-40B4-BE49-F238E27FC236}">
                  <a16:creationId xmlns:a16="http://schemas.microsoft.com/office/drawing/2014/main" id="{EEA6B0C6-84FD-3B81-9BFC-ED02A310C499}"/>
                </a:ext>
              </a:extLst>
            </p:cNvPr>
            <p:cNvGrpSpPr/>
            <p:nvPr/>
          </p:nvGrpSpPr>
          <p:grpSpPr>
            <a:xfrm rot="2700000">
              <a:off x="9044069" y="3233664"/>
              <a:ext cx="1317145" cy="1317145"/>
              <a:chOff x="6314983" y="3749612"/>
              <a:chExt cx="2696800" cy="2696800"/>
            </a:xfrm>
          </p:grpSpPr>
          <p:sp>
            <p:nvSpPr>
              <p:cNvPr id="294" name="楕円 293">
                <a:extLst>
                  <a:ext uri="{FF2B5EF4-FFF2-40B4-BE49-F238E27FC236}">
                    <a16:creationId xmlns:a16="http://schemas.microsoft.com/office/drawing/2014/main" id="{B5A713ED-E041-A0E2-C57E-B362693C0A7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5" name="楕円 294">
                <a:extLst>
                  <a:ext uri="{FF2B5EF4-FFF2-40B4-BE49-F238E27FC236}">
                    <a16:creationId xmlns:a16="http://schemas.microsoft.com/office/drawing/2014/main" id="{40E3B33E-726F-8C15-261F-ED0B19C0E5D4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6" name="フリーフォーム: 図形 295">
                <a:extLst>
                  <a:ext uri="{FF2B5EF4-FFF2-40B4-BE49-F238E27FC236}">
                    <a16:creationId xmlns:a16="http://schemas.microsoft.com/office/drawing/2014/main" id="{639DD919-1795-3136-0871-EDC788A930BA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97" name="グループ化 296">
              <a:extLst>
                <a:ext uri="{FF2B5EF4-FFF2-40B4-BE49-F238E27FC236}">
                  <a16:creationId xmlns:a16="http://schemas.microsoft.com/office/drawing/2014/main" id="{CF198692-1F29-D088-BDB8-C284401AA039}"/>
                </a:ext>
              </a:extLst>
            </p:cNvPr>
            <p:cNvGrpSpPr/>
            <p:nvPr/>
          </p:nvGrpSpPr>
          <p:grpSpPr>
            <a:xfrm flipH="1">
              <a:off x="9044069" y="1821596"/>
              <a:ext cx="1317145" cy="1317145"/>
              <a:chOff x="6314983" y="3749612"/>
              <a:chExt cx="2696800" cy="2696800"/>
            </a:xfrm>
          </p:grpSpPr>
          <p:sp>
            <p:nvSpPr>
              <p:cNvPr id="298" name="楕円 297">
                <a:extLst>
                  <a:ext uri="{FF2B5EF4-FFF2-40B4-BE49-F238E27FC236}">
                    <a16:creationId xmlns:a16="http://schemas.microsoft.com/office/drawing/2014/main" id="{AA18FCF7-9514-9A1E-022F-DD494C72C1E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9" name="楕円 298">
                <a:extLst>
                  <a:ext uri="{FF2B5EF4-FFF2-40B4-BE49-F238E27FC236}">
                    <a16:creationId xmlns:a16="http://schemas.microsoft.com/office/drawing/2014/main" id="{EF4CF02D-DE7E-5E08-AA34-845CA3F89838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0" name="フリーフォーム: 図形 299">
                <a:extLst>
                  <a:ext uri="{FF2B5EF4-FFF2-40B4-BE49-F238E27FC236}">
                    <a16:creationId xmlns:a16="http://schemas.microsoft.com/office/drawing/2014/main" id="{696D0CE7-B01B-C572-318C-DBAD2D17E03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1" name="グループ化 300">
              <a:extLst>
                <a:ext uri="{FF2B5EF4-FFF2-40B4-BE49-F238E27FC236}">
                  <a16:creationId xmlns:a16="http://schemas.microsoft.com/office/drawing/2014/main" id="{0FD34F04-8713-339C-1218-F5B7CB6B706B}"/>
                </a:ext>
              </a:extLst>
            </p:cNvPr>
            <p:cNvGrpSpPr/>
            <p:nvPr/>
          </p:nvGrpSpPr>
          <p:grpSpPr>
            <a:xfrm rot="17100000" flipH="1">
              <a:off x="7613287" y="1821596"/>
              <a:ext cx="1317145" cy="1317145"/>
              <a:chOff x="6314983" y="3749612"/>
              <a:chExt cx="2696800" cy="2696800"/>
            </a:xfrm>
          </p:grpSpPr>
          <p:sp>
            <p:nvSpPr>
              <p:cNvPr id="302" name="楕円 301">
                <a:extLst>
                  <a:ext uri="{FF2B5EF4-FFF2-40B4-BE49-F238E27FC236}">
                    <a16:creationId xmlns:a16="http://schemas.microsoft.com/office/drawing/2014/main" id="{5C1B3C86-142D-B59F-5F5A-28EC0D14C51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3" name="楕円 302">
                <a:extLst>
                  <a:ext uri="{FF2B5EF4-FFF2-40B4-BE49-F238E27FC236}">
                    <a16:creationId xmlns:a16="http://schemas.microsoft.com/office/drawing/2014/main" id="{DD4794C0-65D9-3546-EBCB-51D82B9D88F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4" name="フリーフォーム: 図形 303">
                <a:extLst>
                  <a:ext uri="{FF2B5EF4-FFF2-40B4-BE49-F238E27FC236}">
                    <a16:creationId xmlns:a16="http://schemas.microsoft.com/office/drawing/2014/main" id="{631A5906-5294-2403-A7F4-634168917F7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5" name="グループ化 304">
              <a:extLst>
                <a:ext uri="{FF2B5EF4-FFF2-40B4-BE49-F238E27FC236}">
                  <a16:creationId xmlns:a16="http://schemas.microsoft.com/office/drawing/2014/main" id="{D58018C3-555A-4ADE-887A-8ECC6AB24312}"/>
                </a:ext>
              </a:extLst>
            </p:cNvPr>
            <p:cNvGrpSpPr/>
            <p:nvPr/>
          </p:nvGrpSpPr>
          <p:grpSpPr>
            <a:xfrm>
              <a:off x="3299940" y="4665111"/>
              <a:ext cx="1317145" cy="1317145"/>
              <a:chOff x="488950" y="917965"/>
              <a:chExt cx="1439862" cy="1439862"/>
            </a:xfrm>
          </p:grpSpPr>
          <p:sp>
            <p:nvSpPr>
              <p:cNvPr id="306" name="楕円 305">
                <a:extLst>
                  <a:ext uri="{FF2B5EF4-FFF2-40B4-BE49-F238E27FC236}">
                    <a16:creationId xmlns:a16="http://schemas.microsoft.com/office/drawing/2014/main" id="{0E7ADA25-28FD-B7F1-B992-6175EA91BDF0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7" name="楕円 306">
                <a:extLst>
                  <a:ext uri="{FF2B5EF4-FFF2-40B4-BE49-F238E27FC236}">
                    <a16:creationId xmlns:a16="http://schemas.microsoft.com/office/drawing/2014/main" id="{1982A9C9-60BC-9E1A-B582-4DD94EEB40DE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8" name="フリーフォーム: 図形 307">
                <a:extLst>
                  <a:ext uri="{FF2B5EF4-FFF2-40B4-BE49-F238E27FC236}">
                    <a16:creationId xmlns:a16="http://schemas.microsoft.com/office/drawing/2014/main" id="{98662AB9-EED8-1B33-2D1F-895866B0F239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9" name="グループ化 308">
              <a:extLst>
                <a:ext uri="{FF2B5EF4-FFF2-40B4-BE49-F238E27FC236}">
                  <a16:creationId xmlns:a16="http://schemas.microsoft.com/office/drawing/2014/main" id="{730C3634-9FBF-1C87-BE07-5910B2F66759}"/>
                </a:ext>
              </a:extLst>
            </p:cNvPr>
            <p:cNvGrpSpPr/>
            <p:nvPr/>
          </p:nvGrpSpPr>
          <p:grpSpPr>
            <a:xfrm flipH="1">
              <a:off x="4730723" y="4665111"/>
              <a:ext cx="1317145" cy="1317145"/>
              <a:chOff x="488950" y="917965"/>
              <a:chExt cx="1439862" cy="1439862"/>
            </a:xfrm>
          </p:grpSpPr>
          <p:sp>
            <p:nvSpPr>
              <p:cNvPr id="310" name="楕円 309">
                <a:extLst>
                  <a:ext uri="{FF2B5EF4-FFF2-40B4-BE49-F238E27FC236}">
                    <a16:creationId xmlns:a16="http://schemas.microsoft.com/office/drawing/2014/main" id="{18A90BF2-93AE-6FBA-2C4E-2183494DD0D1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1" name="楕円 310">
                <a:extLst>
                  <a:ext uri="{FF2B5EF4-FFF2-40B4-BE49-F238E27FC236}">
                    <a16:creationId xmlns:a16="http://schemas.microsoft.com/office/drawing/2014/main" id="{866D8801-8B9C-A2F2-64C4-543ACF6E66F8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339933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2" name="フリーフォーム: 図形 311">
                <a:extLst>
                  <a:ext uri="{FF2B5EF4-FFF2-40B4-BE49-F238E27FC236}">
                    <a16:creationId xmlns:a16="http://schemas.microsoft.com/office/drawing/2014/main" id="{A8DB3B38-F7C9-1105-0A1E-D026E8484AF6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13" name="グループ化 312">
              <a:extLst>
                <a:ext uri="{FF2B5EF4-FFF2-40B4-BE49-F238E27FC236}">
                  <a16:creationId xmlns:a16="http://schemas.microsoft.com/office/drawing/2014/main" id="{7928E7A6-8FCD-2CAD-1FD4-DB58F275227A}"/>
                </a:ext>
              </a:extLst>
            </p:cNvPr>
            <p:cNvGrpSpPr/>
            <p:nvPr/>
          </p:nvGrpSpPr>
          <p:grpSpPr>
            <a:xfrm rot="5400000">
              <a:off x="438374" y="4665111"/>
              <a:ext cx="1317145" cy="1317145"/>
              <a:chOff x="6314983" y="3749612"/>
              <a:chExt cx="2696800" cy="2696800"/>
            </a:xfrm>
          </p:grpSpPr>
          <p:sp>
            <p:nvSpPr>
              <p:cNvPr id="314" name="楕円 313">
                <a:extLst>
                  <a:ext uri="{FF2B5EF4-FFF2-40B4-BE49-F238E27FC236}">
                    <a16:creationId xmlns:a16="http://schemas.microsoft.com/office/drawing/2014/main" id="{851ECDB5-EC5F-FC25-D454-2D6EBC19B77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5" name="楕円 314">
                <a:extLst>
                  <a:ext uri="{FF2B5EF4-FFF2-40B4-BE49-F238E27FC236}">
                    <a16:creationId xmlns:a16="http://schemas.microsoft.com/office/drawing/2014/main" id="{C73633AA-0D63-3A5E-0A3C-8BF759B2D5D8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6" name="フリーフォーム: 図形 315">
                <a:extLst>
                  <a:ext uri="{FF2B5EF4-FFF2-40B4-BE49-F238E27FC236}">
                    <a16:creationId xmlns:a16="http://schemas.microsoft.com/office/drawing/2014/main" id="{C347D13F-3E2E-7C12-1C26-694E4298F86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17" name="グループ化 316">
              <a:extLst>
                <a:ext uri="{FF2B5EF4-FFF2-40B4-BE49-F238E27FC236}">
                  <a16:creationId xmlns:a16="http://schemas.microsoft.com/office/drawing/2014/main" id="{67DCCF99-5C05-C06F-E4BC-802B39598578}"/>
                </a:ext>
              </a:extLst>
            </p:cNvPr>
            <p:cNvGrpSpPr/>
            <p:nvPr/>
          </p:nvGrpSpPr>
          <p:grpSpPr>
            <a:xfrm rot="5400000">
              <a:off x="1869157" y="4665111"/>
              <a:ext cx="1317145" cy="1317145"/>
              <a:chOff x="6314983" y="3749612"/>
              <a:chExt cx="2696800" cy="2696800"/>
            </a:xfrm>
          </p:grpSpPr>
          <p:sp>
            <p:nvSpPr>
              <p:cNvPr id="318" name="楕円 317">
                <a:extLst>
                  <a:ext uri="{FF2B5EF4-FFF2-40B4-BE49-F238E27FC236}">
                    <a16:creationId xmlns:a16="http://schemas.microsoft.com/office/drawing/2014/main" id="{5EFD1910-757C-43DD-40CD-3A29EFF7E479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9" name="楕円 318">
                <a:extLst>
                  <a:ext uri="{FF2B5EF4-FFF2-40B4-BE49-F238E27FC236}">
                    <a16:creationId xmlns:a16="http://schemas.microsoft.com/office/drawing/2014/main" id="{BD4EF034-2153-2889-62D2-8149711A1FC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320" name="フリーフォーム: 図形 319">
                <a:extLst>
                  <a:ext uri="{FF2B5EF4-FFF2-40B4-BE49-F238E27FC236}">
                    <a16:creationId xmlns:a16="http://schemas.microsoft.com/office/drawing/2014/main" id="{78E9F720-FCB9-F5BD-26E8-50EDEC27161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1" name="グループ化 320">
              <a:extLst>
                <a:ext uri="{FF2B5EF4-FFF2-40B4-BE49-F238E27FC236}">
                  <a16:creationId xmlns:a16="http://schemas.microsoft.com/office/drawing/2014/main" id="{9B122CFF-74B0-3E37-927F-5F80CB5889AA}"/>
                </a:ext>
              </a:extLst>
            </p:cNvPr>
            <p:cNvGrpSpPr/>
            <p:nvPr/>
          </p:nvGrpSpPr>
          <p:grpSpPr>
            <a:xfrm rot="16200000">
              <a:off x="6161506" y="4665111"/>
              <a:ext cx="1317145" cy="1317145"/>
              <a:chOff x="6314983" y="3749612"/>
              <a:chExt cx="2696800" cy="2696800"/>
            </a:xfrm>
          </p:grpSpPr>
          <p:sp>
            <p:nvSpPr>
              <p:cNvPr id="322" name="楕円 321">
                <a:extLst>
                  <a:ext uri="{FF2B5EF4-FFF2-40B4-BE49-F238E27FC236}">
                    <a16:creationId xmlns:a16="http://schemas.microsoft.com/office/drawing/2014/main" id="{205743C7-3300-AD99-C63A-D4D85228228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3" name="楕円 322">
                <a:extLst>
                  <a:ext uri="{FF2B5EF4-FFF2-40B4-BE49-F238E27FC236}">
                    <a16:creationId xmlns:a16="http://schemas.microsoft.com/office/drawing/2014/main" id="{43BE7535-2DE1-C5CD-5A61-4ED54F81543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4" name="フリーフォーム: 図形 323">
                <a:extLst>
                  <a:ext uri="{FF2B5EF4-FFF2-40B4-BE49-F238E27FC236}">
                    <a16:creationId xmlns:a16="http://schemas.microsoft.com/office/drawing/2014/main" id="{694C19AB-E0A4-A171-96E5-CAE3A9B317BD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5" name="グループ化 324">
              <a:extLst>
                <a:ext uri="{FF2B5EF4-FFF2-40B4-BE49-F238E27FC236}">
                  <a16:creationId xmlns:a16="http://schemas.microsoft.com/office/drawing/2014/main" id="{EDB01210-0642-8F84-C5C4-72F9A71CD15B}"/>
                </a:ext>
              </a:extLst>
            </p:cNvPr>
            <p:cNvGrpSpPr/>
            <p:nvPr/>
          </p:nvGrpSpPr>
          <p:grpSpPr>
            <a:xfrm flipH="1">
              <a:off x="7613287" y="4665111"/>
              <a:ext cx="1317145" cy="1317145"/>
              <a:chOff x="488950" y="917965"/>
              <a:chExt cx="1439862" cy="1439862"/>
            </a:xfrm>
          </p:grpSpPr>
          <p:sp>
            <p:nvSpPr>
              <p:cNvPr id="326" name="楕円 325">
                <a:extLst>
                  <a:ext uri="{FF2B5EF4-FFF2-40B4-BE49-F238E27FC236}">
                    <a16:creationId xmlns:a16="http://schemas.microsoft.com/office/drawing/2014/main" id="{01EA2D2F-B3C6-5347-67A3-117BE7F6BCA1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7" name="楕円 326">
                <a:extLst>
                  <a:ext uri="{FF2B5EF4-FFF2-40B4-BE49-F238E27FC236}">
                    <a16:creationId xmlns:a16="http://schemas.microsoft.com/office/drawing/2014/main" id="{DE485CF9-E15B-3024-2785-6C3C6C4F96B9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8" name="フリーフォーム: 図形 327">
                <a:extLst>
                  <a:ext uri="{FF2B5EF4-FFF2-40B4-BE49-F238E27FC236}">
                    <a16:creationId xmlns:a16="http://schemas.microsoft.com/office/drawing/2014/main" id="{04B846F9-CB39-74BE-38B2-B7F792202B80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9" name="グループ化 328">
              <a:extLst>
                <a:ext uri="{FF2B5EF4-FFF2-40B4-BE49-F238E27FC236}">
                  <a16:creationId xmlns:a16="http://schemas.microsoft.com/office/drawing/2014/main" id="{C6A5549A-3418-6543-20B2-D16400A6A59F}"/>
                </a:ext>
              </a:extLst>
            </p:cNvPr>
            <p:cNvGrpSpPr/>
            <p:nvPr/>
          </p:nvGrpSpPr>
          <p:grpSpPr>
            <a:xfrm rot="17100000">
              <a:off x="9044069" y="4665111"/>
              <a:ext cx="1317145" cy="1317145"/>
              <a:chOff x="6314983" y="3749612"/>
              <a:chExt cx="2696800" cy="2696800"/>
            </a:xfrm>
          </p:grpSpPr>
          <p:sp>
            <p:nvSpPr>
              <p:cNvPr id="330" name="楕円 329">
                <a:extLst>
                  <a:ext uri="{FF2B5EF4-FFF2-40B4-BE49-F238E27FC236}">
                    <a16:creationId xmlns:a16="http://schemas.microsoft.com/office/drawing/2014/main" id="{D56C1854-EC2D-930D-453A-D7B14CE7E225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1" name="楕円 330">
                <a:extLst>
                  <a:ext uri="{FF2B5EF4-FFF2-40B4-BE49-F238E27FC236}">
                    <a16:creationId xmlns:a16="http://schemas.microsoft.com/office/drawing/2014/main" id="{A9131405-3B32-DBE9-4A84-AA071AD4BB9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2" name="フリーフォーム: 図形 331">
                <a:extLst>
                  <a:ext uri="{FF2B5EF4-FFF2-40B4-BE49-F238E27FC236}">
                    <a16:creationId xmlns:a16="http://schemas.microsoft.com/office/drawing/2014/main" id="{5B022BE6-1EA5-5B24-CCCF-34DD5855176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33" name="グループ化 332">
              <a:extLst>
                <a:ext uri="{FF2B5EF4-FFF2-40B4-BE49-F238E27FC236}">
                  <a16:creationId xmlns:a16="http://schemas.microsoft.com/office/drawing/2014/main" id="{FA972F52-7E00-C035-ABBC-5825290FB498}"/>
                </a:ext>
              </a:extLst>
            </p:cNvPr>
            <p:cNvGrpSpPr/>
            <p:nvPr/>
          </p:nvGrpSpPr>
          <p:grpSpPr>
            <a:xfrm rot="16200000">
              <a:off x="10483791" y="3233664"/>
              <a:ext cx="1317145" cy="1317145"/>
              <a:chOff x="6314983" y="3749612"/>
              <a:chExt cx="2696800" cy="2696800"/>
            </a:xfrm>
          </p:grpSpPr>
          <p:sp>
            <p:nvSpPr>
              <p:cNvPr id="334" name="楕円 333">
                <a:extLst>
                  <a:ext uri="{FF2B5EF4-FFF2-40B4-BE49-F238E27FC236}">
                    <a16:creationId xmlns:a16="http://schemas.microsoft.com/office/drawing/2014/main" id="{2ED953BD-670B-DA59-5886-A304A4F72632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5" name="楕円 334">
                <a:extLst>
                  <a:ext uri="{FF2B5EF4-FFF2-40B4-BE49-F238E27FC236}">
                    <a16:creationId xmlns:a16="http://schemas.microsoft.com/office/drawing/2014/main" id="{E4E68E12-F108-0161-3F96-53A3CEEF2B0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6" name="フリーフォーム: 図形 335">
                <a:extLst>
                  <a:ext uri="{FF2B5EF4-FFF2-40B4-BE49-F238E27FC236}">
                    <a16:creationId xmlns:a16="http://schemas.microsoft.com/office/drawing/2014/main" id="{F2115345-A87A-BB51-9D4C-641FF9ECBCF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37" name="グループ化 336">
              <a:extLst>
                <a:ext uri="{FF2B5EF4-FFF2-40B4-BE49-F238E27FC236}">
                  <a16:creationId xmlns:a16="http://schemas.microsoft.com/office/drawing/2014/main" id="{B9B9F2B2-1543-4DB8-2139-D18EE9BC4D83}"/>
                </a:ext>
              </a:extLst>
            </p:cNvPr>
            <p:cNvGrpSpPr/>
            <p:nvPr/>
          </p:nvGrpSpPr>
          <p:grpSpPr>
            <a:xfrm rot="19800000" flipH="1">
              <a:off x="10483791" y="1821596"/>
              <a:ext cx="1317145" cy="1317145"/>
              <a:chOff x="6314983" y="3749612"/>
              <a:chExt cx="2696800" cy="2696800"/>
            </a:xfrm>
          </p:grpSpPr>
          <p:sp>
            <p:nvSpPr>
              <p:cNvPr id="338" name="楕円 337">
                <a:extLst>
                  <a:ext uri="{FF2B5EF4-FFF2-40B4-BE49-F238E27FC236}">
                    <a16:creationId xmlns:a16="http://schemas.microsoft.com/office/drawing/2014/main" id="{8B7E5967-A2CE-B5B2-5EF2-9A653A1F459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9" name="楕円 338">
                <a:extLst>
                  <a:ext uri="{FF2B5EF4-FFF2-40B4-BE49-F238E27FC236}">
                    <a16:creationId xmlns:a16="http://schemas.microsoft.com/office/drawing/2014/main" id="{03C611F6-02EB-D8F3-25AB-71C924E986A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7030A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0" name="フリーフォーム: 図形 339">
                <a:extLst>
                  <a:ext uri="{FF2B5EF4-FFF2-40B4-BE49-F238E27FC236}">
                    <a16:creationId xmlns:a16="http://schemas.microsoft.com/office/drawing/2014/main" id="{B4D5E20E-9807-7441-380D-C4756FF6537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41" name="グループ化 340">
              <a:extLst>
                <a:ext uri="{FF2B5EF4-FFF2-40B4-BE49-F238E27FC236}">
                  <a16:creationId xmlns:a16="http://schemas.microsoft.com/office/drawing/2014/main" id="{5B86843E-24A5-53FD-08B7-CA8FA5A3E60E}"/>
                </a:ext>
              </a:extLst>
            </p:cNvPr>
            <p:cNvGrpSpPr/>
            <p:nvPr/>
          </p:nvGrpSpPr>
          <p:grpSpPr>
            <a:xfrm rot="3600000">
              <a:off x="10483791" y="4665111"/>
              <a:ext cx="1317145" cy="1317145"/>
              <a:chOff x="6314983" y="3749612"/>
              <a:chExt cx="2696800" cy="2696800"/>
            </a:xfrm>
          </p:grpSpPr>
          <p:sp>
            <p:nvSpPr>
              <p:cNvPr id="342" name="楕円 341">
                <a:extLst>
                  <a:ext uri="{FF2B5EF4-FFF2-40B4-BE49-F238E27FC236}">
                    <a16:creationId xmlns:a16="http://schemas.microsoft.com/office/drawing/2014/main" id="{48B8826F-3998-0BC3-7E09-98E8269B619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rgbClr val="00B0F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3" name="楕円 342">
                <a:extLst>
                  <a:ext uri="{FF2B5EF4-FFF2-40B4-BE49-F238E27FC236}">
                    <a16:creationId xmlns:a16="http://schemas.microsoft.com/office/drawing/2014/main" id="{222363D4-2830-0720-AD99-A767C72A5B9D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4" name="フリーフォーム: 図形 343">
                <a:extLst>
                  <a:ext uri="{FF2B5EF4-FFF2-40B4-BE49-F238E27FC236}">
                    <a16:creationId xmlns:a16="http://schemas.microsoft.com/office/drawing/2014/main" id="{44B7C516-E2E4-5D5A-A207-7F2B24305C5C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40808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３</a:t>
            </a:r>
          </a:p>
        </p:txBody>
      </p: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7C278FD1-86F3-AECD-9A97-17EEC38AB0E0}"/>
              </a:ext>
            </a:extLst>
          </p:cNvPr>
          <p:cNvGrpSpPr/>
          <p:nvPr/>
        </p:nvGrpSpPr>
        <p:grpSpPr>
          <a:xfrm>
            <a:off x="438374" y="1821596"/>
            <a:ext cx="11362562" cy="4160660"/>
            <a:chOff x="438374" y="1821596"/>
            <a:chExt cx="11362562" cy="4160660"/>
          </a:xfrm>
        </p:grpSpPr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1BD2676B-DD73-BB4F-4888-C7A7707389FA}"/>
                </a:ext>
              </a:extLst>
            </p:cNvPr>
            <p:cNvGrpSpPr/>
            <p:nvPr/>
          </p:nvGrpSpPr>
          <p:grpSpPr>
            <a:xfrm rot="5400000">
              <a:off x="3299940" y="3233664"/>
              <a:ext cx="1317145" cy="1317145"/>
              <a:chOff x="488950" y="917965"/>
              <a:chExt cx="1439862" cy="1439862"/>
            </a:xfrm>
          </p:grpSpPr>
          <p:sp>
            <p:nvSpPr>
              <p:cNvPr id="246" name="楕円 245">
                <a:extLst>
                  <a:ext uri="{FF2B5EF4-FFF2-40B4-BE49-F238E27FC236}">
                    <a16:creationId xmlns:a16="http://schemas.microsoft.com/office/drawing/2014/main" id="{02B49DBA-1752-6A79-AB02-67AD70F5C912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7" name="楕円 246">
                <a:extLst>
                  <a:ext uri="{FF2B5EF4-FFF2-40B4-BE49-F238E27FC236}">
                    <a16:creationId xmlns:a16="http://schemas.microsoft.com/office/drawing/2014/main" id="{E0A79F9A-3728-5ED1-2A0B-D2B74AB379EF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48" name="フリーフォーム: 図形 247">
                <a:extLst>
                  <a:ext uri="{FF2B5EF4-FFF2-40B4-BE49-F238E27FC236}">
                    <a16:creationId xmlns:a16="http://schemas.microsoft.com/office/drawing/2014/main" id="{CF3F242C-3E83-8481-7FC0-86BFD89A490F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2E5E43BD-6A49-A4C2-FB1B-E8F0FE5B3600}"/>
                </a:ext>
              </a:extLst>
            </p:cNvPr>
            <p:cNvGrpSpPr/>
            <p:nvPr/>
          </p:nvGrpSpPr>
          <p:grpSpPr>
            <a:xfrm flipH="1">
              <a:off x="4730723" y="3233664"/>
              <a:ext cx="1317145" cy="1317145"/>
              <a:chOff x="488950" y="917965"/>
              <a:chExt cx="1439862" cy="1439862"/>
            </a:xfrm>
          </p:grpSpPr>
          <p:sp>
            <p:nvSpPr>
              <p:cNvPr id="243" name="楕円 242">
                <a:extLst>
                  <a:ext uri="{FF2B5EF4-FFF2-40B4-BE49-F238E27FC236}">
                    <a16:creationId xmlns:a16="http://schemas.microsoft.com/office/drawing/2014/main" id="{2B145153-AF8B-07DB-7F81-3C99C69270FA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4" name="楕円 243">
                <a:extLst>
                  <a:ext uri="{FF2B5EF4-FFF2-40B4-BE49-F238E27FC236}">
                    <a16:creationId xmlns:a16="http://schemas.microsoft.com/office/drawing/2014/main" id="{9300DBD8-5614-6B15-4E35-2457EF5C5C15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5" name="フリーフォーム: 図形 244">
                <a:extLst>
                  <a:ext uri="{FF2B5EF4-FFF2-40B4-BE49-F238E27FC236}">
                    <a16:creationId xmlns:a16="http://schemas.microsoft.com/office/drawing/2014/main" id="{519F37CD-2CE2-0DED-E20E-7019C7F9618F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DABE7E49-339E-AD2E-6A8A-663CE3FF5696}"/>
                </a:ext>
              </a:extLst>
            </p:cNvPr>
            <p:cNvGrpSpPr/>
            <p:nvPr/>
          </p:nvGrpSpPr>
          <p:grpSpPr>
            <a:xfrm rot="2700000">
              <a:off x="438374" y="3233664"/>
              <a:ext cx="1317145" cy="1317145"/>
              <a:chOff x="6314983" y="3749612"/>
              <a:chExt cx="2696800" cy="2696800"/>
            </a:xfrm>
          </p:grpSpPr>
          <p:sp>
            <p:nvSpPr>
              <p:cNvPr id="240" name="楕円 239">
                <a:extLst>
                  <a:ext uri="{FF2B5EF4-FFF2-40B4-BE49-F238E27FC236}">
                    <a16:creationId xmlns:a16="http://schemas.microsoft.com/office/drawing/2014/main" id="{B156BA22-AEAD-D099-1B20-265BFC7041C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1" name="楕円 240">
                <a:extLst>
                  <a:ext uri="{FF2B5EF4-FFF2-40B4-BE49-F238E27FC236}">
                    <a16:creationId xmlns:a16="http://schemas.microsoft.com/office/drawing/2014/main" id="{31CC3F96-C210-23C4-AC0C-121BE79FAEB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2" name="フリーフォーム: 図形 241">
                <a:extLst>
                  <a:ext uri="{FF2B5EF4-FFF2-40B4-BE49-F238E27FC236}">
                    <a16:creationId xmlns:a16="http://schemas.microsoft.com/office/drawing/2014/main" id="{80760895-1EF9-E40A-1D30-91E216B0BAA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9AE6578D-291D-F58A-F7FF-033A3B89992D}"/>
                </a:ext>
              </a:extLst>
            </p:cNvPr>
            <p:cNvGrpSpPr/>
            <p:nvPr/>
          </p:nvGrpSpPr>
          <p:grpSpPr>
            <a:xfrm rot="5400000">
              <a:off x="1869157" y="3233664"/>
              <a:ext cx="1317145" cy="1317145"/>
              <a:chOff x="6314983" y="3749612"/>
              <a:chExt cx="2696800" cy="2696800"/>
            </a:xfrm>
          </p:grpSpPr>
          <p:sp>
            <p:nvSpPr>
              <p:cNvPr id="237" name="楕円 236">
                <a:extLst>
                  <a:ext uri="{FF2B5EF4-FFF2-40B4-BE49-F238E27FC236}">
                    <a16:creationId xmlns:a16="http://schemas.microsoft.com/office/drawing/2014/main" id="{04FF9A9A-B37F-CDD9-6518-12559C6A379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8" name="楕円 237">
                <a:extLst>
                  <a:ext uri="{FF2B5EF4-FFF2-40B4-BE49-F238E27FC236}">
                    <a16:creationId xmlns:a16="http://schemas.microsoft.com/office/drawing/2014/main" id="{6430A42A-5471-8139-1509-499F642D2DDD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9" name="フリーフォーム: 図形 238">
                <a:extLst>
                  <a:ext uri="{FF2B5EF4-FFF2-40B4-BE49-F238E27FC236}">
                    <a16:creationId xmlns:a16="http://schemas.microsoft.com/office/drawing/2014/main" id="{D262D230-8664-6BA0-9423-49EF34A0A986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4FA05925-0CF8-9A19-FCBC-6F0BFDBF96A9}"/>
                </a:ext>
              </a:extLst>
            </p:cNvPr>
            <p:cNvGrpSpPr/>
            <p:nvPr/>
          </p:nvGrpSpPr>
          <p:grpSpPr>
            <a:xfrm rot="15175459">
              <a:off x="6161506" y="3233664"/>
              <a:ext cx="1317145" cy="1317145"/>
              <a:chOff x="6314983" y="3749612"/>
              <a:chExt cx="2696800" cy="2696800"/>
            </a:xfrm>
          </p:grpSpPr>
          <p:sp>
            <p:nvSpPr>
              <p:cNvPr id="234" name="楕円 233">
                <a:extLst>
                  <a:ext uri="{FF2B5EF4-FFF2-40B4-BE49-F238E27FC236}">
                    <a16:creationId xmlns:a16="http://schemas.microsoft.com/office/drawing/2014/main" id="{382B6FFA-C840-A858-C8A7-2C29D0A27B04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5" name="楕円 234">
                <a:extLst>
                  <a:ext uri="{FF2B5EF4-FFF2-40B4-BE49-F238E27FC236}">
                    <a16:creationId xmlns:a16="http://schemas.microsoft.com/office/drawing/2014/main" id="{134AFAFA-F56D-96A2-83EB-486754D8E04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36" name="フリーフォーム: 図形 235">
                <a:extLst>
                  <a:ext uri="{FF2B5EF4-FFF2-40B4-BE49-F238E27FC236}">
                    <a16:creationId xmlns:a16="http://schemas.microsoft.com/office/drawing/2014/main" id="{B2408638-50BD-3998-E0EF-DB89A6642346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FE3328C4-C9E8-3DEB-0AF9-B26E68E28581}"/>
                </a:ext>
              </a:extLst>
            </p:cNvPr>
            <p:cNvGrpSpPr/>
            <p:nvPr/>
          </p:nvGrpSpPr>
          <p:grpSpPr>
            <a:xfrm flipH="1">
              <a:off x="3299940" y="1821596"/>
              <a:ext cx="1317145" cy="1317145"/>
              <a:chOff x="488950" y="917965"/>
              <a:chExt cx="1439862" cy="1439862"/>
            </a:xfrm>
          </p:grpSpPr>
          <p:sp>
            <p:nvSpPr>
              <p:cNvPr id="231" name="楕円 230">
                <a:extLst>
                  <a:ext uri="{FF2B5EF4-FFF2-40B4-BE49-F238E27FC236}">
                    <a16:creationId xmlns:a16="http://schemas.microsoft.com/office/drawing/2014/main" id="{99A66A0B-43B0-0C02-3C66-76C8E19A7594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2" name="楕円 231">
                <a:extLst>
                  <a:ext uri="{FF2B5EF4-FFF2-40B4-BE49-F238E27FC236}">
                    <a16:creationId xmlns:a16="http://schemas.microsoft.com/office/drawing/2014/main" id="{9CE07B27-70FC-320A-0833-B2225950401C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F66EA2AD-333F-ED62-A10E-CEA216393454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47110D56-B927-0843-CF44-E3318C97C572}"/>
                </a:ext>
              </a:extLst>
            </p:cNvPr>
            <p:cNvGrpSpPr/>
            <p:nvPr/>
          </p:nvGrpSpPr>
          <p:grpSpPr>
            <a:xfrm rot="20700000" flipH="1">
              <a:off x="6161505" y="1821596"/>
              <a:ext cx="1317145" cy="1317145"/>
              <a:chOff x="6314983" y="3749612"/>
              <a:chExt cx="2696800" cy="2696800"/>
            </a:xfrm>
          </p:grpSpPr>
          <p:sp>
            <p:nvSpPr>
              <p:cNvPr id="228" name="楕円 227">
                <a:extLst>
                  <a:ext uri="{FF2B5EF4-FFF2-40B4-BE49-F238E27FC236}">
                    <a16:creationId xmlns:a16="http://schemas.microsoft.com/office/drawing/2014/main" id="{CD8EFD04-A217-7946-8901-13608ADF14D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9" name="楕円 228">
                <a:extLst>
                  <a:ext uri="{FF2B5EF4-FFF2-40B4-BE49-F238E27FC236}">
                    <a16:creationId xmlns:a16="http://schemas.microsoft.com/office/drawing/2014/main" id="{E3D4F6E1-A008-279F-ECB4-43DB1FC97FC6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339933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0" name="フリーフォーム: 図形 229">
                <a:extLst>
                  <a:ext uri="{FF2B5EF4-FFF2-40B4-BE49-F238E27FC236}">
                    <a16:creationId xmlns:a16="http://schemas.microsoft.com/office/drawing/2014/main" id="{9039223B-46EE-6404-383D-BB825FF3228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3" name="グループ化 62">
              <a:extLst>
                <a:ext uri="{FF2B5EF4-FFF2-40B4-BE49-F238E27FC236}">
                  <a16:creationId xmlns:a16="http://schemas.microsoft.com/office/drawing/2014/main" id="{3C83D6CA-8AF0-545D-7E5F-C52CBBCF91E5}"/>
                </a:ext>
              </a:extLst>
            </p:cNvPr>
            <p:cNvGrpSpPr/>
            <p:nvPr/>
          </p:nvGrpSpPr>
          <p:grpSpPr>
            <a:xfrm rot="17100000" flipH="1">
              <a:off x="4730724" y="1821596"/>
              <a:ext cx="1317145" cy="1317145"/>
              <a:chOff x="6314983" y="3749612"/>
              <a:chExt cx="2696800" cy="2696800"/>
            </a:xfrm>
          </p:grpSpPr>
          <p:sp>
            <p:nvSpPr>
              <p:cNvPr id="225" name="楕円 224">
                <a:extLst>
                  <a:ext uri="{FF2B5EF4-FFF2-40B4-BE49-F238E27FC236}">
                    <a16:creationId xmlns:a16="http://schemas.microsoft.com/office/drawing/2014/main" id="{44450628-7735-4BF4-FD0D-136027E27AF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6" name="楕円 225">
                <a:extLst>
                  <a:ext uri="{FF2B5EF4-FFF2-40B4-BE49-F238E27FC236}">
                    <a16:creationId xmlns:a16="http://schemas.microsoft.com/office/drawing/2014/main" id="{F9C2000D-9F70-335C-E553-003B082DE2C4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7" name="フリーフォーム: 図形 226">
                <a:extLst>
                  <a:ext uri="{FF2B5EF4-FFF2-40B4-BE49-F238E27FC236}">
                    <a16:creationId xmlns:a16="http://schemas.microsoft.com/office/drawing/2014/main" id="{D9C52F8B-F87E-0070-1D07-3D5CF46CBE3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0" name="グループ化 159">
              <a:extLst>
                <a:ext uri="{FF2B5EF4-FFF2-40B4-BE49-F238E27FC236}">
                  <a16:creationId xmlns:a16="http://schemas.microsoft.com/office/drawing/2014/main" id="{17C89C0C-20D0-5D0C-ED52-17746CD3141D}"/>
                </a:ext>
              </a:extLst>
            </p:cNvPr>
            <p:cNvGrpSpPr/>
            <p:nvPr/>
          </p:nvGrpSpPr>
          <p:grpSpPr>
            <a:xfrm>
              <a:off x="438374" y="1821596"/>
              <a:ext cx="1317145" cy="1317145"/>
              <a:chOff x="504766" y="1678970"/>
              <a:chExt cx="2092095" cy="2092095"/>
            </a:xfrm>
          </p:grpSpPr>
          <p:sp>
            <p:nvSpPr>
              <p:cNvPr id="222" name="楕円 221">
                <a:extLst>
                  <a:ext uri="{FF2B5EF4-FFF2-40B4-BE49-F238E27FC236}">
                    <a16:creationId xmlns:a16="http://schemas.microsoft.com/office/drawing/2014/main" id="{4CBB45E6-A6F9-6A0F-24DE-B3D4322AEAF8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3" name="楕円 222">
                <a:extLst>
                  <a:ext uri="{FF2B5EF4-FFF2-40B4-BE49-F238E27FC236}">
                    <a16:creationId xmlns:a16="http://schemas.microsoft.com/office/drawing/2014/main" id="{B698FEF9-5914-14EC-183A-8352D9B49955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4" name="フリーフォーム: 図形 223">
                <a:extLst>
                  <a:ext uri="{FF2B5EF4-FFF2-40B4-BE49-F238E27FC236}">
                    <a16:creationId xmlns:a16="http://schemas.microsoft.com/office/drawing/2014/main" id="{5569CB05-2913-F10C-39E3-3728ACDC98FC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1" name="グループ化 160">
              <a:extLst>
                <a:ext uri="{FF2B5EF4-FFF2-40B4-BE49-F238E27FC236}">
                  <a16:creationId xmlns:a16="http://schemas.microsoft.com/office/drawing/2014/main" id="{1F9310F0-29CD-8FD0-1CAC-BA5AE7B60998}"/>
                </a:ext>
              </a:extLst>
            </p:cNvPr>
            <p:cNvGrpSpPr/>
            <p:nvPr/>
          </p:nvGrpSpPr>
          <p:grpSpPr>
            <a:xfrm flipH="1">
              <a:off x="1859829" y="1821596"/>
              <a:ext cx="1317145" cy="1317145"/>
              <a:chOff x="6314983" y="3749612"/>
              <a:chExt cx="2696800" cy="2696800"/>
            </a:xfrm>
          </p:grpSpPr>
          <p:sp>
            <p:nvSpPr>
              <p:cNvPr id="219" name="楕円 218">
                <a:extLst>
                  <a:ext uri="{FF2B5EF4-FFF2-40B4-BE49-F238E27FC236}">
                    <a16:creationId xmlns:a16="http://schemas.microsoft.com/office/drawing/2014/main" id="{0112257A-E1E1-ABAB-4130-CD3DCD3AC60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0" name="楕円 219">
                <a:extLst>
                  <a:ext uri="{FF2B5EF4-FFF2-40B4-BE49-F238E27FC236}">
                    <a16:creationId xmlns:a16="http://schemas.microsoft.com/office/drawing/2014/main" id="{7F039EEA-DDAE-8C34-50FE-3FC7F900881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1" name="フリーフォーム: 図形 220">
                <a:extLst>
                  <a:ext uri="{FF2B5EF4-FFF2-40B4-BE49-F238E27FC236}">
                    <a16:creationId xmlns:a16="http://schemas.microsoft.com/office/drawing/2014/main" id="{E2D2477D-A335-473A-F338-4E5F95DAFA9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2" name="グループ化 161">
              <a:extLst>
                <a:ext uri="{FF2B5EF4-FFF2-40B4-BE49-F238E27FC236}">
                  <a16:creationId xmlns:a16="http://schemas.microsoft.com/office/drawing/2014/main" id="{6686E9A8-693E-0A76-7135-5EDF1F004E39}"/>
                </a:ext>
              </a:extLst>
            </p:cNvPr>
            <p:cNvGrpSpPr/>
            <p:nvPr/>
          </p:nvGrpSpPr>
          <p:grpSpPr>
            <a:xfrm flipH="1">
              <a:off x="7613287" y="3233664"/>
              <a:ext cx="1317145" cy="1317145"/>
              <a:chOff x="488950" y="917965"/>
              <a:chExt cx="1439862" cy="1439862"/>
            </a:xfrm>
          </p:grpSpPr>
          <p:sp>
            <p:nvSpPr>
              <p:cNvPr id="216" name="楕円 215">
                <a:extLst>
                  <a:ext uri="{FF2B5EF4-FFF2-40B4-BE49-F238E27FC236}">
                    <a16:creationId xmlns:a16="http://schemas.microsoft.com/office/drawing/2014/main" id="{3C871AFE-5195-278F-B502-77D8E0536F6F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7" name="楕円 216">
                <a:extLst>
                  <a:ext uri="{FF2B5EF4-FFF2-40B4-BE49-F238E27FC236}">
                    <a16:creationId xmlns:a16="http://schemas.microsoft.com/office/drawing/2014/main" id="{90EDFDF7-F662-AB1B-89B5-3E9155B50351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8" name="フリーフォーム: 図形 217">
                <a:extLst>
                  <a:ext uri="{FF2B5EF4-FFF2-40B4-BE49-F238E27FC236}">
                    <a16:creationId xmlns:a16="http://schemas.microsoft.com/office/drawing/2014/main" id="{94F70029-77C8-8EBB-E4C8-9520C054A606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206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3" name="グループ化 162">
              <a:extLst>
                <a:ext uri="{FF2B5EF4-FFF2-40B4-BE49-F238E27FC236}">
                  <a16:creationId xmlns:a16="http://schemas.microsoft.com/office/drawing/2014/main" id="{513C6303-67F4-2BE2-1BC7-CED1FD951A03}"/>
                </a:ext>
              </a:extLst>
            </p:cNvPr>
            <p:cNvGrpSpPr/>
            <p:nvPr/>
          </p:nvGrpSpPr>
          <p:grpSpPr>
            <a:xfrm rot="2700000">
              <a:off x="9044069" y="3233664"/>
              <a:ext cx="1317145" cy="1317145"/>
              <a:chOff x="6314983" y="3749612"/>
              <a:chExt cx="2696800" cy="2696800"/>
            </a:xfrm>
          </p:grpSpPr>
          <p:sp>
            <p:nvSpPr>
              <p:cNvPr id="213" name="楕円 212">
                <a:extLst>
                  <a:ext uri="{FF2B5EF4-FFF2-40B4-BE49-F238E27FC236}">
                    <a16:creationId xmlns:a16="http://schemas.microsoft.com/office/drawing/2014/main" id="{3E54CF7C-B8A5-2893-2EE0-E9FB23CDB9A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4" name="楕円 213">
                <a:extLst>
                  <a:ext uri="{FF2B5EF4-FFF2-40B4-BE49-F238E27FC236}">
                    <a16:creationId xmlns:a16="http://schemas.microsoft.com/office/drawing/2014/main" id="{0AA7846D-5267-ACCE-32B4-FC37EBB8FE6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5" name="フリーフォーム: 図形 214">
                <a:extLst>
                  <a:ext uri="{FF2B5EF4-FFF2-40B4-BE49-F238E27FC236}">
                    <a16:creationId xmlns:a16="http://schemas.microsoft.com/office/drawing/2014/main" id="{13369CCC-BF0C-B896-24E4-112833E0D0F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4" name="グループ化 163">
              <a:extLst>
                <a:ext uri="{FF2B5EF4-FFF2-40B4-BE49-F238E27FC236}">
                  <a16:creationId xmlns:a16="http://schemas.microsoft.com/office/drawing/2014/main" id="{6891F1B4-C3FA-61D8-E73B-1A5F567175EB}"/>
                </a:ext>
              </a:extLst>
            </p:cNvPr>
            <p:cNvGrpSpPr/>
            <p:nvPr/>
          </p:nvGrpSpPr>
          <p:grpSpPr>
            <a:xfrm flipH="1">
              <a:off x="9044069" y="1821596"/>
              <a:ext cx="1317145" cy="1317145"/>
              <a:chOff x="6314983" y="3749612"/>
              <a:chExt cx="2696800" cy="2696800"/>
            </a:xfrm>
          </p:grpSpPr>
          <p:sp>
            <p:nvSpPr>
              <p:cNvPr id="210" name="楕円 209">
                <a:extLst>
                  <a:ext uri="{FF2B5EF4-FFF2-40B4-BE49-F238E27FC236}">
                    <a16:creationId xmlns:a16="http://schemas.microsoft.com/office/drawing/2014/main" id="{4FEFED06-EF6F-4949-9FEE-4AE20F05D526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1" name="楕円 210">
                <a:extLst>
                  <a:ext uri="{FF2B5EF4-FFF2-40B4-BE49-F238E27FC236}">
                    <a16:creationId xmlns:a16="http://schemas.microsoft.com/office/drawing/2014/main" id="{430E40FE-F0BC-6D0C-4A9B-31B044F0740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C046E7EC-049E-197C-C031-E36531A7786B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5" name="グループ化 164">
              <a:extLst>
                <a:ext uri="{FF2B5EF4-FFF2-40B4-BE49-F238E27FC236}">
                  <a16:creationId xmlns:a16="http://schemas.microsoft.com/office/drawing/2014/main" id="{FFD6879D-7326-7F33-2372-0297198FAF40}"/>
                </a:ext>
              </a:extLst>
            </p:cNvPr>
            <p:cNvGrpSpPr/>
            <p:nvPr/>
          </p:nvGrpSpPr>
          <p:grpSpPr>
            <a:xfrm rot="17100000" flipH="1">
              <a:off x="7613287" y="1821596"/>
              <a:ext cx="1317145" cy="1317145"/>
              <a:chOff x="6314983" y="3749612"/>
              <a:chExt cx="2696800" cy="2696800"/>
            </a:xfrm>
          </p:grpSpPr>
          <p:sp>
            <p:nvSpPr>
              <p:cNvPr id="207" name="楕円 206">
                <a:extLst>
                  <a:ext uri="{FF2B5EF4-FFF2-40B4-BE49-F238E27FC236}">
                    <a16:creationId xmlns:a16="http://schemas.microsoft.com/office/drawing/2014/main" id="{6B629C54-0819-67D2-458E-DD15CDF76E23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8" name="楕円 207">
                <a:extLst>
                  <a:ext uri="{FF2B5EF4-FFF2-40B4-BE49-F238E27FC236}">
                    <a16:creationId xmlns:a16="http://schemas.microsoft.com/office/drawing/2014/main" id="{DC0135A8-3FD4-503F-BD8B-DAFFA75B65A3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9" name="フリーフォーム: 図形 208">
                <a:extLst>
                  <a:ext uri="{FF2B5EF4-FFF2-40B4-BE49-F238E27FC236}">
                    <a16:creationId xmlns:a16="http://schemas.microsoft.com/office/drawing/2014/main" id="{B7F7412F-33C2-26AC-3FDE-4B71BFE7937B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6" name="グループ化 165">
              <a:extLst>
                <a:ext uri="{FF2B5EF4-FFF2-40B4-BE49-F238E27FC236}">
                  <a16:creationId xmlns:a16="http://schemas.microsoft.com/office/drawing/2014/main" id="{32A22350-F471-DBCD-2C63-D6CCFB2B7479}"/>
                </a:ext>
              </a:extLst>
            </p:cNvPr>
            <p:cNvGrpSpPr/>
            <p:nvPr/>
          </p:nvGrpSpPr>
          <p:grpSpPr>
            <a:xfrm>
              <a:off x="3299940" y="4665111"/>
              <a:ext cx="1317145" cy="1317145"/>
              <a:chOff x="488950" y="917965"/>
              <a:chExt cx="1439862" cy="1439862"/>
            </a:xfrm>
          </p:grpSpPr>
          <p:sp>
            <p:nvSpPr>
              <p:cNvPr id="204" name="楕円 203">
                <a:extLst>
                  <a:ext uri="{FF2B5EF4-FFF2-40B4-BE49-F238E27FC236}">
                    <a16:creationId xmlns:a16="http://schemas.microsoft.com/office/drawing/2014/main" id="{AA12FAB3-4E2A-883B-F41A-18C8808AC17A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5" name="楕円 204">
                <a:extLst>
                  <a:ext uri="{FF2B5EF4-FFF2-40B4-BE49-F238E27FC236}">
                    <a16:creationId xmlns:a16="http://schemas.microsoft.com/office/drawing/2014/main" id="{3416CE0E-65E9-D6F7-6B5D-456D721F4CAF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5156EBB9-C740-7006-128E-7A3A40808CB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7" name="グループ化 166">
              <a:extLst>
                <a:ext uri="{FF2B5EF4-FFF2-40B4-BE49-F238E27FC236}">
                  <a16:creationId xmlns:a16="http://schemas.microsoft.com/office/drawing/2014/main" id="{9D380C84-E0A3-790D-847B-D54B5BF35F3F}"/>
                </a:ext>
              </a:extLst>
            </p:cNvPr>
            <p:cNvGrpSpPr/>
            <p:nvPr/>
          </p:nvGrpSpPr>
          <p:grpSpPr>
            <a:xfrm flipH="1">
              <a:off x="4730723" y="4665111"/>
              <a:ext cx="1317145" cy="1317145"/>
              <a:chOff x="488950" y="917965"/>
              <a:chExt cx="1439862" cy="1439862"/>
            </a:xfrm>
          </p:grpSpPr>
          <p:sp>
            <p:nvSpPr>
              <p:cNvPr id="201" name="楕円 200">
                <a:extLst>
                  <a:ext uri="{FF2B5EF4-FFF2-40B4-BE49-F238E27FC236}">
                    <a16:creationId xmlns:a16="http://schemas.microsoft.com/office/drawing/2014/main" id="{55D8EB78-7497-0F24-B501-68E1AE3D5EAB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2" name="楕円 201">
                <a:extLst>
                  <a:ext uri="{FF2B5EF4-FFF2-40B4-BE49-F238E27FC236}">
                    <a16:creationId xmlns:a16="http://schemas.microsoft.com/office/drawing/2014/main" id="{348AFBA2-64B1-8027-F236-4A4BC615482D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339933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3" name="フリーフォーム: 図形 202">
                <a:extLst>
                  <a:ext uri="{FF2B5EF4-FFF2-40B4-BE49-F238E27FC236}">
                    <a16:creationId xmlns:a16="http://schemas.microsoft.com/office/drawing/2014/main" id="{1ECB7D82-5DC6-C1EE-59F8-C4DA9840D2CB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8" name="グループ化 167">
              <a:extLst>
                <a:ext uri="{FF2B5EF4-FFF2-40B4-BE49-F238E27FC236}">
                  <a16:creationId xmlns:a16="http://schemas.microsoft.com/office/drawing/2014/main" id="{BDB03A8D-FFDC-BA6F-215C-2D2125E16B6E}"/>
                </a:ext>
              </a:extLst>
            </p:cNvPr>
            <p:cNvGrpSpPr/>
            <p:nvPr/>
          </p:nvGrpSpPr>
          <p:grpSpPr>
            <a:xfrm rot="5400000">
              <a:off x="438374" y="4665111"/>
              <a:ext cx="1317145" cy="1317145"/>
              <a:chOff x="6314983" y="3749612"/>
              <a:chExt cx="2696800" cy="2696800"/>
            </a:xfrm>
          </p:grpSpPr>
          <p:sp>
            <p:nvSpPr>
              <p:cNvPr id="198" name="楕円 197">
                <a:extLst>
                  <a:ext uri="{FF2B5EF4-FFF2-40B4-BE49-F238E27FC236}">
                    <a16:creationId xmlns:a16="http://schemas.microsoft.com/office/drawing/2014/main" id="{777F4E49-F4D1-92D4-646E-12C50F39E7F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9" name="楕円 198">
                <a:extLst>
                  <a:ext uri="{FF2B5EF4-FFF2-40B4-BE49-F238E27FC236}">
                    <a16:creationId xmlns:a16="http://schemas.microsoft.com/office/drawing/2014/main" id="{5228071E-826C-1474-F278-37A40D5F7C31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95AFEED5-A284-B35F-B68E-E396155C7EEA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9" name="グループ化 168">
              <a:extLst>
                <a:ext uri="{FF2B5EF4-FFF2-40B4-BE49-F238E27FC236}">
                  <a16:creationId xmlns:a16="http://schemas.microsoft.com/office/drawing/2014/main" id="{4197E9A3-623A-F840-BD44-4FEECFB5EEC4}"/>
                </a:ext>
              </a:extLst>
            </p:cNvPr>
            <p:cNvGrpSpPr/>
            <p:nvPr/>
          </p:nvGrpSpPr>
          <p:grpSpPr>
            <a:xfrm rot="5400000">
              <a:off x="1869157" y="4665111"/>
              <a:ext cx="1317145" cy="1317145"/>
              <a:chOff x="6314983" y="3749612"/>
              <a:chExt cx="2696800" cy="2696800"/>
            </a:xfrm>
          </p:grpSpPr>
          <p:sp>
            <p:nvSpPr>
              <p:cNvPr id="195" name="楕円 194">
                <a:extLst>
                  <a:ext uri="{FF2B5EF4-FFF2-40B4-BE49-F238E27FC236}">
                    <a16:creationId xmlns:a16="http://schemas.microsoft.com/office/drawing/2014/main" id="{83025534-C019-637F-0DA8-0F47C60CB33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6" name="楕円 195">
                <a:extLst>
                  <a:ext uri="{FF2B5EF4-FFF2-40B4-BE49-F238E27FC236}">
                    <a16:creationId xmlns:a16="http://schemas.microsoft.com/office/drawing/2014/main" id="{427CA224-99E8-AFE5-69B2-DA66CFE3E40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197" name="フリーフォーム: 図形 196">
                <a:extLst>
                  <a:ext uri="{FF2B5EF4-FFF2-40B4-BE49-F238E27FC236}">
                    <a16:creationId xmlns:a16="http://schemas.microsoft.com/office/drawing/2014/main" id="{F6CC7812-3CD1-F8DA-1D97-25CEB5D26E4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0" name="グループ化 169">
              <a:extLst>
                <a:ext uri="{FF2B5EF4-FFF2-40B4-BE49-F238E27FC236}">
                  <a16:creationId xmlns:a16="http://schemas.microsoft.com/office/drawing/2014/main" id="{989FBE62-0CFD-6669-A312-F8ECF13FB1A5}"/>
                </a:ext>
              </a:extLst>
            </p:cNvPr>
            <p:cNvGrpSpPr/>
            <p:nvPr/>
          </p:nvGrpSpPr>
          <p:grpSpPr>
            <a:xfrm rot="16200000">
              <a:off x="6161506" y="4665111"/>
              <a:ext cx="1317145" cy="1317145"/>
              <a:chOff x="6314983" y="3749612"/>
              <a:chExt cx="2696800" cy="2696800"/>
            </a:xfrm>
          </p:grpSpPr>
          <p:sp>
            <p:nvSpPr>
              <p:cNvPr id="192" name="楕円 191">
                <a:extLst>
                  <a:ext uri="{FF2B5EF4-FFF2-40B4-BE49-F238E27FC236}">
                    <a16:creationId xmlns:a16="http://schemas.microsoft.com/office/drawing/2014/main" id="{98EEC34D-DFA4-4FFE-4BED-7649C4F8833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3" name="楕円 192">
                <a:extLst>
                  <a:ext uri="{FF2B5EF4-FFF2-40B4-BE49-F238E27FC236}">
                    <a16:creationId xmlns:a16="http://schemas.microsoft.com/office/drawing/2014/main" id="{0A9FD2E3-9704-D1B1-B4BB-C4FD3242182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4" name="フリーフォーム: 図形 193">
                <a:extLst>
                  <a:ext uri="{FF2B5EF4-FFF2-40B4-BE49-F238E27FC236}">
                    <a16:creationId xmlns:a16="http://schemas.microsoft.com/office/drawing/2014/main" id="{FC2D418F-D2BF-CFCB-A9F8-2ABFFBCFDBCC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1" name="グループ化 170">
              <a:extLst>
                <a:ext uri="{FF2B5EF4-FFF2-40B4-BE49-F238E27FC236}">
                  <a16:creationId xmlns:a16="http://schemas.microsoft.com/office/drawing/2014/main" id="{8C92C310-A628-0516-B9D2-3CC6FE99EBE7}"/>
                </a:ext>
              </a:extLst>
            </p:cNvPr>
            <p:cNvGrpSpPr/>
            <p:nvPr/>
          </p:nvGrpSpPr>
          <p:grpSpPr>
            <a:xfrm flipH="1">
              <a:off x="7613287" y="4665111"/>
              <a:ext cx="1317145" cy="1317145"/>
              <a:chOff x="488950" y="917965"/>
              <a:chExt cx="1439862" cy="1439862"/>
            </a:xfrm>
          </p:grpSpPr>
          <p:sp>
            <p:nvSpPr>
              <p:cNvPr id="189" name="楕円 188">
                <a:extLst>
                  <a:ext uri="{FF2B5EF4-FFF2-40B4-BE49-F238E27FC236}">
                    <a16:creationId xmlns:a16="http://schemas.microsoft.com/office/drawing/2014/main" id="{E237E2FD-6544-F2AC-2E31-02E700A19154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0" name="楕円 189">
                <a:extLst>
                  <a:ext uri="{FF2B5EF4-FFF2-40B4-BE49-F238E27FC236}">
                    <a16:creationId xmlns:a16="http://schemas.microsoft.com/office/drawing/2014/main" id="{DF1A70B2-0FDE-24C5-44D1-2CBB389CFD4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1" name="フリーフォーム: 図形 190">
                <a:extLst>
                  <a:ext uri="{FF2B5EF4-FFF2-40B4-BE49-F238E27FC236}">
                    <a16:creationId xmlns:a16="http://schemas.microsoft.com/office/drawing/2014/main" id="{C4573BD0-AF8B-B67A-7958-8A83500B8E8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2" name="グループ化 171">
              <a:extLst>
                <a:ext uri="{FF2B5EF4-FFF2-40B4-BE49-F238E27FC236}">
                  <a16:creationId xmlns:a16="http://schemas.microsoft.com/office/drawing/2014/main" id="{9FF2A9C0-DAE9-C34F-1E97-C7F58BF22251}"/>
                </a:ext>
              </a:extLst>
            </p:cNvPr>
            <p:cNvGrpSpPr/>
            <p:nvPr/>
          </p:nvGrpSpPr>
          <p:grpSpPr>
            <a:xfrm rot="17100000">
              <a:off x="9044069" y="4665111"/>
              <a:ext cx="1317145" cy="1317145"/>
              <a:chOff x="6314983" y="3749612"/>
              <a:chExt cx="2696800" cy="2696800"/>
            </a:xfrm>
          </p:grpSpPr>
          <p:sp>
            <p:nvSpPr>
              <p:cNvPr id="186" name="楕円 185">
                <a:extLst>
                  <a:ext uri="{FF2B5EF4-FFF2-40B4-BE49-F238E27FC236}">
                    <a16:creationId xmlns:a16="http://schemas.microsoft.com/office/drawing/2014/main" id="{B570F24A-3955-C0E4-E6CD-6B5F935A701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7" name="楕円 186">
                <a:extLst>
                  <a:ext uri="{FF2B5EF4-FFF2-40B4-BE49-F238E27FC236}">
                    <a16:creationId xmlns:a16="http://schemas.microsoft.com/office/drawing/2014/main" id="{BBA2A574-87F9-7AE4-9AAE-F166B3B79508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8" name="フリーフォーム: 図形 187">
                <a:extLst>
                  <a:ext uri="{FF2B5EF4-FFF2-40B4-BE49-F238E27FC236}">
                    <a16:creationId xmlns:a16="http://schemas.microsoft.com/office/drawing/2014/main" id="{80D2A7E5-FC8C-FE0D-15DC-D8871AE6D64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3" name="グループ化 172">
              <a:extLst>
                <a:ext uri="{FF2B5EF4-FFF2-40B4-BE49-F238E27FC236}">
                  <a16:creationId xmlns:a16="http://schemas.microsoft.com/office/drawing/2014/main" id="{7B494E0E-8874-43D0-4111-1FFCBDA7C95A}"/>
                </a:ext>
              </a:extLst>
            </p:cNvPr>
            <p:cNvGrpSpPr/>
            <p:nvPr/>
          </p:nvGrpSpPr>
          <p:grpSpPr>
            <a:xfrm rot="16200000">
              <a:off x="10483791" y="3233664"/>
              <a:ext cx="1317145" cy="1317145"/>
              <a:chOff x="6314983" y="3749612"/>
              <a:chExt cx="2696800" cy="2696800"/>
            </a:xfrm>
          </p:grpSpPr>
          <p:sp>
            <p:nvSpPr>
              <p:cNvPr id="183" name="楕円 182">
                <a:extLst>
                  <a:ext uri="{FF2B5EF4-FFF2-40B4-BE49-F238E27FC236}">
                    <a16:creationId xmlns:a16="http://schemas.microsoft.com/office/drawing/2014/main" id="{78375992-0BE5-D0A7-5DA7-0FEC97EC6122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4" name="楕円 183">
                <a:extLst>
                  <a:ext uri="{FF2B5EF4-FFF2-40B4-BE49-F238E27FC236}">
                    <a16:creationId xmlns:a16="http://schemas.microsoft.com/office/drawing/2014/main" id="{6B79AC06-C5A5-CC1E-080B-255E6704E9E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5" name="フリーフォーム: 図形 184">
                <a:extLst>
                  <a:ext uri="{FF2B5EF4-FFF2-40B4-BE49-F238E27FC236}">
                    <a16:creationId xmlns:a16="http://schemas.microsoft.com/office/drawing/2014/main" id="{7176FB08-9CEC-5EB7-DCE1-8B5CF40A3316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4" name="グループ化 173">
              <a:extLst>
                <a:ext uri="{FF2B5EF4-FFF2-40B4-BE49-F238E27FC236}">
                  <a16:creationId xmlns:a16="http://schemas.microsoft.com/office/drawing/2014/main" id="{6D7C548A-21ED-7789-903D-6BFD31E03B07}"/>
                </a:ext>
              </a:extLst>
            </p:cNvPr>
            <p:cNvGrpSpPr/>
            <p:nvPr/>
          </p:nvGrpSpPr>
          <p:grpSpPr>
            <a:xfrm rot="19800000" flipH="1">
              <a:off x="10483791" y="1821596"/>
              <a:ext cx="1317145" cy="1317145"/>
              <a:chOff x="6314983" y="3749612"/>
              <a:chExt cx="2696800" cy="2696800"/>
            </a:xfrm>
          </p:grpSpPr>
          <p:sp>
            <p:nvSpPr>
              <p:cNvPr id="179" name="楕円 178">
                <a:extLst>
                  <a:ext uri="{FF2B5EF4-FFF2-40B4-BE49-F238E27FC236}">
                    <a16:creationId xmlns:a16="http://schemas.microsoft.com/office/drawing/2014/main" id="{3DA12182-E8C1-F204-863B-07690682DA5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0" name="楕円 179">
                <a:extLst>
                  <a:ext uri="{FF2B5EF4-FFF2-40B4-BE49-F238E27FC236}">
                    <a16:creationId xmlns:a16="http://schemas.microsoft.com/office/drawing/2014/main" id="{1521AC6F-E77F-A437-2CE2-D8D4AC04542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7030A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1" name="フリーフォーム: 図形 180">
                <a:extLst>
                  <a:ext uri="{FF2B5EF4-FFF2-40B4-BE49-F238E27FC236}">
                    <a16:creationId xmlns:a16="http://schemas.microsoft.com/office/drawing/2014/main" id="{122B1746-51E3-0A65-35A2-B81581D2C9E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5" name="グループ化 174">
              <a:extLst>
                <a:ext uri="{FF2B5EF4-FFF2-40B4-BE49-F238E27FC236}">
                  <a16:creationId xmlns:a16="http://schemas.microsoft.com/office/drawing/2014/main" id="{7F1B0C6C-D191-16C1-1F6D-AFBCD8CCAF92}"/>
                </a:ext>
              </a:extLst>
            </p:cNvPr>
            <p:cNvGrpSpPr/>
            <p:nvPr/>
          </p:nvGrpSpPr>
          <p:grpSpPr>
            <a:xfrm rot="3600000">
              <a:off x="10483791" y="4665111"/>
              <a:ext cx="1317145" cy="1317145"/>
              <a:chOff x="6314983" y="3749612"/>
              <a:chExt cx="2696800" cy="2696800"/>
            </a:xfrm>
          </p:grpSpPr>
          <p:sp>
            <p:nvSpPr>
              <p:cNvPr id="176" name="楕円 175">
                <a:extLst>
                  <a:ext uri="{FF2B5EF4-FFF2-40B4-BE49-F238E27FC236}">
                    <a16:creationId xmlns:a16="http://schemas.microsoft.com/office/drawing/2014/main" id="{8AA6F8B6-9926-03EC-F8CA-0DD729187103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rgbClr val="00B0F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77" name="楕円 176">
                <a:extLst>
                  <a:ext uri="{FF2B5EF4-FFF2-40B4-BE49-F238E27FC236}">
                    <a16:creationId xmlns:a16="http://schemas.microsoft.com/office/drawing/2014/main" id="{0AC2DC1A-1ED5-3355-57EC-98A1A56890B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78" name="フリーフォーム: 図形 177">
                <a:extLst>
                  <a:ext uri="{FF2B5EF4-FFF2-40B4-BE49-F238E27FC236}">
                    <a16:creationId xmlns:a16="http://schemas.microsoft.com/office/drawing/2014/main" id="{6D8C5557-D0DA-0F32-A096-C4A9F0C9E37B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249" name="正方形/長方形 248">
            <a:extLst>
              <a:ext uri="{FF2B5EF4-FFF2-40B4-BE49-F238E27FC236}">
                <a16:creationId xmlns:a16="http://schemas.microsoft.com/office/drawing/2014/main" id="{79A0B3EF-E2C9-BA90-48D9-7B94A7873433}"/>
              </a:ext>
            </a:extLst>
          </p:cNvPr>
          <p:cNvSpPr/>
          <p:nvPr/>
        </p:nvSpPr>
        <p:spPr bwMode="auto">
          <a:xfrm>
            <a:off x="4687974" y="1709624"/>
            <a:ext cx="7311369" cy="4522313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0" name="正方形/長方形 249">
            <a:extLst>
              <a:ext uri="{FF2B5EF4-FFF2-40B4-BE49-F238E27FC236}">
                <a16:creationId xmlns:a16="http://schemas.microsoft.com/office/drawing/2014/main" id="{1A7CC86C-D389-C6D8-0BAA-AB04C89562B8}"/>
              </a:ext>
            </a:extLst>
          </p:cNvPr>
          <p:cNvSpPr/>
          <p:nvPr/>
        </p:nvSpPr>
        <p:spPr bwMode="auto">
          <a:xfrm>
            <a:off x="3247364" y="1709625"/>
            <a:ext cx="1419527" cy="2871001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1" name="矢印: 下 250">
            <a:extLst>
              <a:ext uri="{FF2B5EF4-FFF2-40B4-BE49-F238E27FC236}">
                <a16:creationId xmlns:a16="http://schemas.microsoft.com/office/drawing/2014/main" id="{6DB49966-5DF3-AB95-BF3F-D7252BA9573E}"/>
              </a:ext>
            </a:extLst>
          </p:cNvPr>
          <p:cNvSpPr/>
          <p:nvPr/>
        </p:nvSpPr>
        <p:spPr bwMode="auto">
          <a:xfrm>
            <a:off x="3463877" y="3683042"/>
            <a:ext cx="991534" cy="886786"/>
          </a:xfrm>
          <a:prstGeom prst="downArrow">
            <a:avLst>
              <a:gd name="adj1" fmla="val 30860"/>
              <a:gd name="adj2" fmla="val 43040"/>
            </a:avLst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2" name="正方形/長方形 251">
            <a:extLst>
              <a:ext uri="{FF2B5EF4-FFF2-40B4-BE49-F238E27FC236}">
                <a16:creationId xmlns:a16="http://schemas.microsoft.com/office/drawing/2014/main" id="{710A5014-630D-F281-C0A8-AAC17E17C283}"/>
              </a:ext>
            </a:extLst>
          </p:cNvPr>
          <p:cNvSpPr/>
          <p:nvPr/>
        </p:nvSpPr>
        <p:spPr bwMode="auto">
          <a:xfrm>
            <a:off x="358199" y="1700998"/>
            <a:ext cx="2868531" cy="4522313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06438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レベル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4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6805271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4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49" name="正方形/長方形 48">
            <a:extLst>
              <a:ext uri="{FF2B5EF4-FFF2-40B4-BE49-F238E27FC236}">
                <a16:creationId xmlns:a16="http://schemas.microsoft.com/office/drawing/2014/main" id="{B9A3C340-9A0C-487C-93FE-24A03854113A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41" name="グループ化 440">
            <a:extLst>
              <a:ext uri="{FF2B5EF4-FFF2-40B4-BE49-F238E27FC236}">
                <a16:creationId xmlns:a16="http://schemas.microsoft.com/office/drawing/2014/main" id="{C2090951-40D5-82C1-98B1-DDA6DD159984}"/>
              </a:ext>
            </a:extLst>
          </p:cNvPr>
          <p:cNvGrpSpPr/>
          <p:nvPr/>
        </p:nvGrpSpPr>
        <p:grpSpPr>
          <a:xfrm>
            <a:off x="377989" y="1710184"/>
            <a:ext cx="11452129" cy="4496537"/>
            <a:chOff x="377989" y="1710184"/>
            <a:chExt cx="11452129" cy="4496537"/>
          </a:xfrm>
        </p:grpSpPr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E6063E7B-50B5-CB34-AAC0-CC9E4438139C}"/>
                </a:ext>
              </a:extLst>
            </p:cNvPr>
            <p:cNvGrpSpPr/>
            <p:nvPr/>
          </p:nvGrpSpPr>
          <p:grpSpPr>
            <a:xfrm rot="3386566">
              <a:off x="2675543" y="2843935"/>
              <a:ext cx="1057537" cy="1057537"/>
              <a:chOff x="488950" y="917965"/>
              <a:chExt cx="1439862" cy="1439862"/>
            </a:xfrm>
          </p:grpSpPr>
          <p:sp>
            <p:nvSpPr>
              <p:cNvPr id="282" name="楕円 281">
                <a:extLst>
                  <a:ext uri="{FF2B5EF4-FFF2-40B4-BE49-F238E27FC236}">
                    <a16:creationId xmlns:a16="http://schemas.microsoft.com/office/drawing/2014/main" id="{792FB452-3B07-2C5E-73EA-01673159DD73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3" name="楕円 282">
                <a:extLst>
                  <a:ext uri="{FF2B5EF4-FFF2-40B4-BE49-F238E27FC236}">
                    <a16:creationId xmlns:a16="http://schemas.microsoft.com/office/drawing/2014/main" id="{6FBD631D-87F1-634D-4386-D4C4DE40DDC9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4" name="フリーフォーム: 図形 283">
                <a:extLst>
                  <a:ext uri="{FF2B5EF4-FFF2-40B4-BE49-F238E27FC236}">
                    <a16:creationId xmlns:a16="http://schemas.microsoft.com/office/drawing/2014/main" id="{29BD3DC3-57B5-77A8-ECCD-AAAA2D596364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5" name="グループ化 284">
              <a:extLst>
                <a:ext uri="{FF2B5EF4-FFF2-40B4-BE49-F238E27FC236}">
                  <a16:creationId xmlns:a16="http://schemas.microsoft.com/office/drawing/2014/main" id="{42B44409-A572-4507-C382-9D6805F0DC9C}"/>
                </a:ext>
              </a:extLst>
            </p:cNvPr>
            <p:cNvGrpSpPr/>
            <p:nvPr/>
          </p:nvGrpSpPr>
          <p:grpSpPr>
            <a:xfrm rot="12540603" flipH="1">
              <a:off x="3824320" y="2843935"/>
              <a:ext cx="1057537" cy="1057537"/>
              <a:chOff x="488950" y="917965"/>
              <a:chExt cx="1439862" cy="1439862"/>
            </a:xfrm>
          </p:grpSpPr>
          <p:sp>
            <p:nvSpPr>
              <p:cNvPr id="286" name="楕円 285">
                <a:extLst>
                  <a:ext uri="{FF2B5EF4-FFF2-40B4-BE49-F238E27FC236}">
                    <a16:creationId xmlns:a16="http://schemas.microsoft.com/office/drawing/2014/main" id="{68D54BB8-E083-EB48-CAED-0F0A19930AF0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7" name="楕円 286">
                <a:extLst>
                  <a:ext uri="{FF2B5EF4-FFF2-40B4-BE49-F238E27FC236}">
                    <a16:creationId xmlns:a16="http://schemas.microsoft.com/office/drawing/2014/main" id="{E100ECF0-1647-304D-DFEB-CC571C8C37F8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A3B0E4A4-1D7A-7CFE-9E9D-45DEB73937DD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9" name="グループ化 288">
              <a:extLst>
                <a:ext uri="{FF2B5EF4-FFF2-40B4-BE49-F238E27FC236}">
                  <a16:creationId xmlns:a16="http://schemas.microsoft.com/office/drawing/2014/main" id="{01556B44-5420-06D0-7819-296AB0F0CC32}"/>
                </a:ext>
              </a:extLst>
            </p:cNvPr>
            <p:cNvGrpSpPr/>
            <p:nvPr/>
          </p:nvGrpSpPr>
          <p:grpSpPr>
            <a:xfrm rot="7555841">
              <a:off x="377989" y="2843935"/>
              <a:ext cx="1057537" cy="1057537"/>
              <a:chOff x="6314983" y="3749612"/>
              <a:chExt cx="2696800" cy="2696800"/>
            </a:xfrm>
          </p:grpSpPr>
          <p:sp>
            <p:nvSpPr>
              <p:cNvPr id="290" name="楕円 289">
                <a:extLst>
                  <a:ext uri="{FF2B5EF4-FFF2-40B4-BE49-F238E27FC236}">
                    <a16:creationId xmlns:a16="http://schemas.microsoft.com/office/drawing/2014/main" id="{D1AD65F9-C31E-A287-7C66-C6B0854128B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1" name="楕円 290">
                <a:extLst>
                  <a:ext uri="{FF2B5EF4-FFF2-40B4-BE49-F238E27FC236}">
                    <a16:creationId xmlns:a16="http://schemas.microsoft.com/office/drawing/2014/main" id="{699794F4-38F7-793F-4DDC-89CD8B919A21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2" name="フリーフォーム: 図形 291">
                <a:extLst>
                  <a:ext uri="{FF2B5EF4-FFF2-40B4-BE49-F238E27FC236}">
                    <a16:creationId xmlns:a16="http://schemas.microsoft.com/office/drawing/2014/main" id="{48FC60EB-CAD6-16BC-99FD-B1E9997A8C16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93" name="グループ化 292">
              <a:extLst>
                <a:ext uri="{FF2B5EF4-FFF2-40B4-BE49-F238E27FC236}">
                  <a16:creationId xmlns:a16="http://schemas.microsoft.com/office/drawing/2014/main" id="{50A7E9ED-603C-AC7A-C096-F1987997D813}"/>
                </a:ext>
              </a:extLst>
            </p:cNvPr>
            <p:cNvGrpSpPr/>
            <p:nvPr/>
          </p:nvGrpSpPr>
          <p:grpSpPr>
            <a:xfrm rot="11535694">
              <a:off x="1526766" y="2843935"/>
              <a:ext cx="1057537" cy="1057537"/>
              <a:chOff x="6314983" y="3749612"/>
              <a:chExt cx="2696800" cy="2696800"/>
            </a:xfrm>
          </p:grpSpPr>
          <p:sp>
            <p:nvSpPr>
              <p:cNvPr id="294" name="楕円 293">
                <a:extLst>
                  <a:ext uri="{FF2B5EF4-FFF2-40B4-BE49-F238E27FC236}">
                    <a16:creationId xmlns:a16="http://schemas.microsoft.com/office/drawing/2014/main" id="{9E4895BA-7173-DD8A-CE43-0E4BB090630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5" name="楕円 294">
                <a:extLst>
                  <a:ext uri="{FF2B5EF4-FFF2-40B4-BE49-F238E27FC236}">
                    <a16:creationId xmlns:a16="http://schemas.microsoft.com/office/drawing/2014/main" id="{EEFFF871-DFF2-E6E6-D652-C0C2855861C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6" name="フリーフォーム: 図形 295">
                <a:extLst>
                  <a:ext uri="{FF2B5EF4-FFF2-40B4-BE49-F238E27FC236}">
                    <a16:creationId xmlns:a16="http://schemas.microsoft.com/office/drawing/2014/main" id="{8A81EFBA-B36C-EB19-4DCA-58CB6820F60C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97" name="グループ化 296">
              <a:extLst>
                <a:ext uri="{FF2B5EF4-FFF2-40B4-BE49-F238E27FC236}">
                  <a16:creationId xmlns:a16="http://schemas.microsoft.com/office/drawing/2014/main" id="{3DCEDDB5-D063-551C-BAC6-5CD74EE37DA5}"/>
                </a:ext>
              </a:extLst>
            </p:cNvPr>
            <p:cNvGrpSpPr/>
            <p:nvPr/>
          </p:nvGrpSpPr>
          <p:grpSpPr>
            <a:xfrm rot="21055841">
              <a:off x="4973097" y="2843935"/>
              <a:ext cx="1057537" cy="1057537"/>
              <a:chOff x="6314983" y="3749612"/>
              <a:chExt cx="2696800" cy="2696800"/>
            </a:xfrm>
          </p:grpSpPr>
          <p:sp>
            <p:nvSpPr>
              <p:cNvPr id="298" name="楕円 297">
                <a:extLst>
                  <a:ext uri="{FF2B5EF4-FFF2-40B4-BE49-F238E27FC236}">
                    <a16:creationId xmlns:a16="http://schemas.microsoft.com/office/drawing/2014/main" id="{2BEF44F3-F899-1D60-BB80-97647F7911D7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9" name="楕円 298">
                <a:extLst>
                  <a:ext uri="{FF2B5EF4-FFF2-40B4-BE49-F238E27FC236}">
                    <a16:creationId xmlns:a16="http://schemas.microsoft.com/office/drawing/2014/main" id="{13EED961-29E1-57B0-AA55-2BC144EC9BD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0" name="フリーフォーム: 図形 299">
                <a:extLst>
                  <a:ext uri="{FF2B5EF4-FFF2-40B4-BE49-F238E27FC236}">
                    <a16:creationId xmlns:a16="http://schemas.microsoft.com/office/drawing/2014/main" id="{DCBDD4AA-7FB7-2D35-E585-654D0CA71BC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1" name="グループ化 300">
              <a:extLst>
                <a:ext uri="{FF2B5EF4-FFF2-40B4-BE49-F238E27FC236}">
                  <a16:creationId xmlns:a16="http://schemas.microsoft.com/office/drawing/2014/main" id="{114B2B34-1158-40C6-CD2F-55D2A3733E45}"/>
                </a:ext>
              </a:extLst>
            </p:cNvPr>
            <p:cNvGrpSpPr/>
            <p:nvPr/>
          </p:nvGrpSpPr>
          <p:grpSpPr>
            <a:xfrm rot="2071438" flipH="1">
              <a:off x="2675543" y="1710184"/>
              <a:ext cx="1057537" cy="1057537"/>
              <a:chOff x="488950" y="917965"/>
              <a:chExt cx="1439862" cy="1439862"/>
            </a:xfrm>
          </p:grpSpPr>
          <p:sp>
            <p:nvSpPr>
              <p:cNvPr id="302" name="楕円 301">
                <a:extLst>
                  <a:ext uri="{FF2B5EF4-FFF2-40B4-BE49-F238E27FC236}">
                    <a16:creationId xmlns:a16="http://schemas.microsoft.com/office/drawing/2014/main" id="{7EAC2896-C87B-5378-F9FE-046DAB31D3A3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3" name="楕円 302">
                <a:extLst>
                  <a:ext uri="{FF2B5EF4-FFF2-40B4-BE49-F238E27FC236}">
                    <a16:creationId xmlns:a16="http://schemas.microsoft.com/office/drawing/2014/main" id="{403BA1BB-4362-B178-2E28-466CAB9BEAA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4" name="フリーフォーム: 図形 303">
                <a:extLst>
                  <a:ext uri="{FF2B5EF4-FFF2-40B4-BE49-F238E27FC236}">
                    <a16:creationId xmlns:a16="http://schemas.microsoft.com/office/drawing/2014/main" id="{883FF3E9-8F5E-2E6C-725C-512A097BF6FF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5" name="グループ化 304">
              <a:extLst>
                <a:ext uri="{FF2B5EF4-FFF2-40B4-BE49-F238E27FC236}">
                  <a16:creationId xmlns:a16="http://schemas.microsoft.com/office/drawing/2014/main" id="{E8E0AD94-86DE-D098-E1F9-A88C7DFEAB35}"/>
                </a:ext>
              </a:extLst>
            </p:cNvPr>
            <p:cNvGrpSpPr/>
            <p:nvPr/>
          </p:nvGrpSpPr>
          <p:grpSpPr>
            <a:xfrm rot="271438" flipH="1">
              <a:off x="4973096" y="1710184"/>
              <a:ext cx="1057537" cy="1057537"/>
              <a:chOff x="6314983" y="3749612"/>
              <a:chExt cx="2696800" cy="2696800"/>
            </a:xfrm>
          </p:grpSpPr>
          <p:sp>
            <p:nvSpPr>
              <p:cNvPr id="306" name="楕円 305">
                <a:extLst>
                  <a:ext uri="{FF2B5EF4-FFF2-40B4-BE49-F238E27FC236}">
                    <a16:creationId xmlns:a16="http://schemas.microsoft.com/office/drawing/2014/main" id="{C594CE62-180D-81E6-0C8A-9DDB85AA9004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7" name="楕円 306">
                <a:extLst>
                  <a:ext uri="{FF2B5EF4-FFF2-40B4-BE49-F238E27FC236}">
                    <a16:creationId xmlns:a16="http://schemas.microsoft.com/office/drawing/2014/main" id="{8E27F475-CFCB-EAA0-17FD-57DB5DC3BF9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8" name="フリーフォーム: 図形 307">
                <a:extLst>
                  <a:ext uri="{FF2B5EF4-FFF2-40B4-BE49-F238E27FC236}">
                    <a16:creationId xmlns:a16="http://schemas.microsoft.com/office/drawing/2014/main" id="{9C4EFEC0-A9D5-0C2F-CC84-6863475103D6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7030A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9" name="グループ化 308">
              <a:extLst>
                <a:ext uri="{FF2B5EF4-FFF2-40B4-BE49-F238E27FC236}">
                  <a16:creationId xmlns:a16="http://schemas.microsoft.com/office/drawing/2014/main" id="{0C8E805E-A217-B126-DFF4-4F82EB2F3306}"/>
                </a:ext>
              </a:extLst>
            </p:cNvPr>
            <p:cNvGrpSpPr/>
            <p:nvPr/>
          </p:nvGrpSpPr>
          <p:grpSpPr>
            <a:xfrm rot="5400000" flipH="1">
              <a:off x="3824321" y="1710184"/>
              <a:ext cx="1057537" cy="1057537"/>
              <a:chOff x="6314983" y="3749612"/>
              <a:chExt cx="2696800" cy="2696800"/>
            </a:xfrm>
          </p:grpSpPr>
          <p:sp>
            <p:nvSpPr>
              <p:cNvPr id="310" name="楕円 309">
                <a:extLst>
                  <a:ext uri="{FF2B5EF4-FFF2-40B4-BE49-F238E27FC236}">
                    <a16:creationId xmlns:a16="http://schemas.microsoft.com/office/drawing/2014/main" id="{CAD7380A-4F60-C7D3-0627-385D303466D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1" name="楕円 310">
                <a:extLst>
                  <a:ext uri="{FF2B5EF4-FFF2-40B4-BE49-F238E27FC236}">
                    <a16:creationId xmlns:a16="http://schemas.microsoft.com/office/drawing/2014/main" id="{8434582E-6591-D6D7-C643-428395B90401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2" name="フリーフォーム: 図形 311">
                <a:extLst>
                  <a:ext uri="{FF2B5EF4-FFF2-40B4-BE49-F238E27FC236}">
                    <a16:creationId xmlns:a16="http://schemas.microsoft.com/office/drawing/2014/main" id="{92F9D008-8A8D-D2AC-4ACB-B9FD2DA46EC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13" name="グループ化 312">
              <a:extLst>
                <a:ext uri="{FF2B5EF4-FFF2-40B4-BE49-F238E27FC236}">
                  <a16:creationId xmlns:a16="http://schemas.microsoft.com/office/drawing/2014/main" id="{F7B470FE-ECB3-DA8B-116C-00E32637383C}"/>
                </a:ext>
              </a:extLst>
            </p:cNvPr>
            <p:cNvGrpSpPr/>
            <p:nvPr/>
          </p:nvGrpSpPr>
          <p:grpSpPr>
            <a:xfrm rot="2071438">
              <a:off x="377989" y="1710184"/>
              <a:ext cx="1057537" cy="1057537"/>
              <a:chOff x="504766" y="1678970"/>
              <a:chExt cx="2092095" cy="2092095"/>
            </a:xfrm>
          </p:grpSpPr>
          <p:sp>
            <p:nvSpPr>
              <p:cNvPr id="314" name="楕円 313">
                <a:extLst>
                  <a:ext uri="{FF2B5EF4-FFF2-40B4-BE49-F238E27FC236}">
                    <a16:creationId xmlns:a16="http://schemas.microsoft.com/office/drawing/2014/main" id="{957ED9D3-D1FD-1847-7B8E-A19FE46F2449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5" name="楕円 314">
                <a:extLst>
                  <a:ext uri="{FF2B5EF4-FFF2-40B4-BE49-F238E27FC236}">
                    <a16:creationId xmlns:a16="http://schemas.microsoft.com/office/drawing/2014/main" id="{D767A0A3-5F98-6516-931A-EE2BAA7C827F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6" name="フリーフォーム: 図形 315">
                <a:extLst>
                  <a:ext uri="{FF2B5EF4-FFF2-40B4-BE49-F238E27FC236}">
                    <a16:creationId xmlns:a16="http://schemas.microsoft.com/office/drawing/2014/main" id="{0499596B-1A0A-816F-8ACD-7D0E21FCB582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17" name="グループ化 316">
              <a:extLst>
                <a:ext uri="{FF2B5EF4-FFF2-40B4-BE49-F238E27FC236}">
                  <a16:creationId xmlns:a16="http://schemas.microsoft.com/office/drawing/2014/main" id="{4B06869B-CD04-089C-F440-C7DE46F6C869}"/>
                </a:ext>
              </a:extLst>
            </p:cNvPr>
            <p:cNvGrpSpPr/>
            <p:nvPr/>
          </p:nvGrpSpPr>
          <p:grpSpPr>
            <a:xfrm rot="6091833" flipH="1">
              <a:off x="1519276" y="1710184"/>
              <a:ext cx="1057537" cy="1057537"/>
              <a:chOff x="6314983" y="3749612"/>
              <a:chExt cx="2696800" cy="2696800"/>
            </a:xfrm>
          </p:grpSpPr>
          <p:sp>
            <p:nvSpPr>
              <p:cNvPr id="318" name="楕円 317">
                <a:extLst>
                  <a:ext uri="{FF2B5EF4-FFF2-40B4-BE49-F238E27FC236}">
                    <a16:creationId xmlns:a16="http://schemas.microsoft.com/office/drawing/2014/main" id="{3BFF45E1-28CE-3DF5-78ED-B351F07D0CB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9" name="楕円 318">
                <a:extLst>
                  <a:ext uri="{FF2B5EF4-FFF2-40B4-BE49-F238E27FC236}">
                    <a16:creationId xmlns:a16="http://schemas.microsoft.com/office/drawing/2014/main" id="{253DCDE7-0533-8279-6709-0FB6B2B60491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0" name="フリーフォーム: 図形 319">
                <a:extLst>
                  <a:ext uri="{FF2B5EF4-FFF2-40B4-BE49-F238E27FC236}">
                    <a16:creationId xmlns:a16="http://schemas.microsoft.com/office/drawing/2014/main" id="{7E84732A-22ED-4951-40DA-53B13E238D96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1" name="グループ化 320">
              <a:extLst>
                <a:ext uri="{FF2B5EF4-FFF2-40B4-BE49-F238E27FC236}">
                  <a16:creationId xmlns:a16="http://schemas.microsoft.com/office/drawing/2014/main" id="{5BF38166-D73A-ECEF-2D61-AC45107EFB2C}"/>
                </a:ext>
              </a:extLst>
            </p:cNvPr>
            <p:cNvGrpSpPr/>
            <p:nvPr/>
          </p:nvGrpSpPr>
          <p:grpSpPr>
            <a:xfrm rot="4855841" flipH="1">
              <a:off x="6138733" y="2843935"/>
              <a:ext cx="1057537" cy="1057537"/>
              <a:chOff x="488950" y="917965"/>
              <a:chExt cx="1439862" cy="1439862"/>
            </a:xfrm>
          </p:grpSpPr>
          <p:sp>
            <p:nvSpPr>
              <p:cNvPr id="322" name="楕円 321">
                <a:extLst>
                  <a:ext uri="{FF2B5EF4-FFF2-40B4-BE49-F238E27FC236}">
                    <a16:creationId xmlns:a16="http://schemas.microsoft.com/office/drawing/2014/main" id="{125C8353-E327-BA3B-A03A-39604CE8B468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3" name="楕円 322">
                <a:extLst>
                  <a:ext uri="{FF2B5EF4-FFF2-40B4-BE49-F238E27FC236}">
                    <a16:creationId xmlns:a16="http://schemas.microsoft.com/office/drawing/2014/main" id="{BAF8883F-B79C-F893-869A-C9372EBACE12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4" name="フリーフォーム: 図形 323">
                <a:extLst>
                  <a:ext uri="{FF2B5EF4-FFF2-40B4-BE49-F238E27FC236}">
                    <a16:creationId xmlns:a16="http://schemas.microsoft.com/office/drawing/2014/main" id="{0D5961C4-33D8-A733-64F7-F42AA39790E7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5" name="グループ化 324">
              <a:extLst>
                <a:ext uri="{FF2B5EF4-FFF2-40B4-BE49-F238E27FC236}">
                  <a16:creationId xmlns:a16="http://schemas.microsoft.com/office/drawing/2014/main" id="{FD0C9493-F57D-335E-75E7-E9A8E2E11471}"/>
                </a:ext>
              </a:extLst>
            </p:cNvPr>
            <p:cNvGrpSpPr/>
            <p:nvPr/>
          </p:nvGrpSpPr>
          <p:grpSpPr>
            <a:xfrm rot="19891119">
              <a:off x="7287509" y="2843935"/>
              <a:ext cx="1057537" cy="1057537"/>
              <a:chOff x="6314983" y="3749612"/>
              <a:chExt cx="2696800" cy="2696800"/>
            </a:xfrm>
          </p:grpSpPr>
          <p:sp>
            <p:nvSpPr>
              <p:cNvPr id="326" name="楕円 325">
                <a:extLst>
                  <a:ext uri="{FF2B5EF4-FFF2-40B4-BE49-F238E27FC236}">
                    <a16:creationId xmlns:a16="http://schemas.microsoft.com/office/drawing/2014/main" id="{D4BCD1F1-646E-4C16-024F-6BCFB4D5539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7" name="楕円 326">
                <a:extLst>
                  <a:ext uri="{FF2B5EF4-FFF2-40B4-BE49-F238E27FC236}">
                    <a16:creationId xmlns:a16="http://schemas.microsoft.com/office/drawing/2014/main" id="{974A9239-70A9-4220-BDA1-F72130EA0412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8" name="フリーフォーム: 図形 327">
                <a:extLst>
                  <a:ext uri="{FF2B5EF4-FFF2-40B4-BE49-F238E27FC236}">
                    <a16:creationId xmlns:a16="http://schemas.microsoft.com/office/drawing/2014/main" id="{C93117F9-AF65-CC2D-9899-19EDC06A007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9" name="グループ化 328">
              <a:extLst>
                <a:ext uri="{FF2B5EF4-FFF2-40B4-BE49-F238E27FC236}">
                  <a16:creationId xmlns:a16="http://schemas.microsoft.com/office/drawing/2014/main" id="{311105F9-EB73-6BCC-2F30-51C966FBC4D0}"/>
                </a:ext>
              </a:extLst>
            </p:cNvPr>
            <p:cNvGrpSpPr/>
            <p:nvPr/>
          </p:nvGrpSpPr>
          <p:grpSpPr>
            <a:xfrm rot="20706716" flipH="1">
              <a:off x="7287509" y="1710184"/>
              <a:ext cx="1057537" cy="1057537"/>
              <a:chOff x="6314983" y="3749612"/>
              <a:chExt cx="2696800" cy="2696800"/>
            </a:xfrm>
          </p:grpSpPr>
          <p:sp>
            <p:nvSpPr>
              <p:cNvPr id="330" name="楕円 329">
                <a:extLst>
                  <a:ext uri="{FF2B5EF4-FFF2-40B4-BE49-F238E27FC236}">
                    <a16:creationId xmlns:a16="http://schemas.microsoft.com/office/drawing/2014/main" id="{9BD34FA4-A137-0769-DF5F-C165E571CF76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1" name="楕円 330">
                <a:extLst>
                  <a:ext uri="{FF2B5EF4-FFF2-40B4-BE49-F238E27FC236}">
                    <a16:creationId xmlns:a16="http://schemas.microsoft.com/office/drawing/2014/main" id="{CB6C3100-19E4-2FBB-5A87-EC982DE9FA8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2" name="フリーフォーム: 図形 331">
                <a:extLst>
                  <a:ext uri="{FF2B5EF4-FFF2-40B4-BE49-F238E27FC236}">
                    <a16:creationId xmlns:a16="http://schemas.microsoft.com/office/drawing/2014/main" id="{BB54EE94-ADA1-2907-086E-FC5234A9890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33" name="グループ化 332">
              <a:extLst>
                <a:ext uri="{FF2B5EF4-FFF2-40B4-BE49-F238E27FC236}">
                  <a16:creationId xmlns:a16="http://schemas.microsoft.com/office/drawing/2014/main" id="{98F2005B-393E-5032-27E6-44B0B60D02C1}"/>
                </a:ext>
              </a:extLst>
            </p:cNvPr>
            <p:cNvGrpSpPr/>
            <p:nvPr/>
          </p:nvGrpSpPr>
          <p:grpSpPr>
            <a:xfrm rot="20442705" flipH="1">
              <a:off x="6138733" y="1710184"/>
              <a:ext cx="1057537" cy="1057537"/>
              <a:chOff x="6314983" y="3749612"/>
              <a:chExt cx="2696800" cy="2696800"/>
            </a:xfrm>
          </p:grpSpPr>
          <p:sp>
            <p:nvSpPr>
              <p:cNvPr id="334" name="楕円 333">
                <a:extLst>
                  <a:ext uri="{FF2B5EF4-FFF2-40B4-BE49-F238E27FC236}">
                    <a16:creationId xmlns:a16="http://schemas.microsoft.com/office/drawing/2014/main" id="{D0F064C0-5D1A-5E2C-E454-B289F8CA0F82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5" name="楕円 334">
                <a:extLst>
                  <a:ext uri="{FF2B5EF4-FFF2-40B4-BE49-F238E27FC236}">
                    <a16:creationId xmlns:a16="http://schemas.microsoft.com/office/drawing/2014/main" id="{4AA61263-E9D2-DD34-94AE-065BB77F014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CCECFF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6" name="フリーフォーム: 図形 335">
                <a:extLst>
                  <a:ext uri="{FF2B5EF4-FFF2-40B4-BE49-F238E27FC236}">
                    <a16:creationId xmlns:a16="http://schemas.microsoft.com/office/drawing/2014/main" id="{99C4AA7B-686A-835D-F6BB-79694A4BC09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37" name="グループ化 336">
              <a:extLst>
                <a:ext uri="{FF2B5EF4-FFF2-40B4-BE49-F238E27FC236}">
                  <a16:creationId xmlns:a16="http://schemas.microsoft.com/office/drawing/2014/main" id="{E43B4B70-B200-C7B5-F80D-9455A097E995}"/>
                </a:ext>
              </a:extLst>
            </p:cNvPr>
            <p:cNvGrpSpPr/>
            <p:nvPr/>
          </p:nvGrpSpPr>
          <p:grpSpPr>
            <a:xfrm rot="5050201">
              <a:off x="2675543" y="3993245"/>
              <a:ext cx="1057537" cy="1057537"/>
              <a:chOff x="488950" y="917965"/>
              <a:chExt cx="1439862" cy="1439862"/>
            </a:xfrm>
          </p:grpSpPr>
          <p:sp>
            <p:nvSpPr>
              <p:cNvPr id="338" name="楕円 337">
                <a:extLst>
                  <a:ext uri="{FF2B5EF4-FFF2-40B4-BE49-F238E27FC236}">
                    <a16:creationId xmlns:a16="http://schemas.microsoft.com/office/drawing/2014/main" id="{EA1DF98E-692D-3A0A-FC63-A9B7EC8D7230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9" name="楕円 338">
                <a:extLst>
                  <a:ext uri="{FF2B5EF4-FFF2-40B4-BE49-F238E27FC236}">
                    <a16:creationId xmlns:a16="http://schemas.microsoft.com/office/drawing/2014/main" id="{92A53023-C225-4BEA-C4DE-1BDBD51EB835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0" name="フリーフォーム: 図形 339">
                <a:extLst>
                  <a:ext uri="{FF2B5EF4-FFF2-40B4-BE49-F238E27FC236}">
                    <a16:creationId xmlns:a16="http://schemas.microsoft.com/office/drawing/2014/main" id="{C4EE5369-29AC-5FE3-68CC-62CED56A37E0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41" name="グループ化 340">
              <a:extLst>
                <a:ext uri="{FF2B5EF4-FFF2-40B4-BE49-F238E27FC236}">
                  <a16:creationId xmlns:a16="http://schemas.microsoft.com/office/drawing/2014/main" id="{92DAAEB6-C04D-45A8-8123-6B64DDE784CC}"/>
                </a:ext>
              </a:extLst>
            </p:cNvPr>
            <p:cNvGrpSpPr/>
            <p:nvPr/>
          </p:nvGrpSpPr>
          <p:grpSpPr>
            <a:xfrm rot="2309659" flipH="1">
              <a:off x="3824320" y="3993245"/>
              <a:ext cx="1057537" cy="1057537"/>
              <a:chOff x="488950" y="917965"/>
              <a:chExt cx="1439862" cy="1439862"/>
            </a:xfrm>
          </p:grpSpPr>
          <p:sp>
            <p:nvSpPr>
              <p:cNvPr id="342" name="楕円 341">
                <a:extLst>
                  <a:ext uri="{FF2B5EF4-FFF2-40B4-BE49-F238E27FC236}">
                    <a16:creationId xmlns:a16="http://schemas.microsoft.com/office/drawing/2014/main" id="{E464D997-B660-B317-555E-40AE9C464E6E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3" name="楕円 342">
                <a:extLst>
                  <a:ext uri="{FF2B5EF4-FFF2-40B4-BE49-F238E27FC236}">
                    <a16:creationId xmlns:a16="http://schemas.microsoft.com/office/drawing/2014/main" id="{84EE94F0-DE87-37FC-CFE7-B083653730CE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CCECFF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4" name="フリーフォーム: 図形 343">
                <a:extLst>
                  <a:ext uri="{FF2B5EF4-FFF2-40B4-BE49-F238E27FC236}">
                    <a16:creationId xmlns:a16="http://schemas.microsoft.com/office/drawing/2014/main" id="{FCF86007-4E25-2E6E-FA72-57538CEDB2D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45" name="グループ化 344">
              <a:extLst>
                <a:ext uri="{FF2B5EF4-FFF2-40B4-BE49-F238E27FC236}">
                  <a16:creationId xmlns:a16="http://schemas.microsoft.com/office/drawing/2014/main" id="{625495C2-FDA4-13FD-0167-B2BB435413D8}"/>
                </a:ext>
              </a:extLst>
            </p:cNvPr>
            <p:cNvGrpSpPr/>
            <p:nvPr/>
          </p:nvGrpSpPr>
          <p:grpSpPr>
            <a:xfrm rot="5009659">
              <a:off x="377989" y="3993245"/>
              <a:ext cx="1057537" cy="1057537"/>
              <a:chOff x="6314983" y="3749612"/>
              <a:chExt cx="2696800" cy="2696800"/>
            </a:xfrm>
          </p:grpSpPr>
          <p:sp>
            <p:nvSpPr>
              <p:cNvPr id="346" name="楕円 345">
                <a:extLst>
                  <a:ext uri="{FF2B5EF4-FFF2-40B4-BE49-F238E27FC236}">
                    <a16:creationId xmlns:a16="http://schemas.microsoft.com/office/drawing/2014/main" id="{D782C29F-6C2B-EE0A-D0B4-4E3C26195B5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7" name="楕円 346">
                <a:extLst>
                  <a:ext uri="{FF2B5EF4-FFF2-40B4-BE49-F238E27FC236}">
                    <a16:creationId xmlns:a16="http://schemas.microsoft.com/office/drawing/2014/main" id="{D064077D-BEFA-6D9D-1FE7-E2ABE66512B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B05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8" name="フリーフォーム: 図形 347">
                <a:extLst>
                  <a:ext uri="{FF2B5EF4-FFF2-40B4-BE49-F238E27FC236}">
                    <a16:creationId xmlns:a16="http://schemas.microsoft.com/office/drawing/2014/main" id="{888C1531-6581-6D22-E40C-C0837B6DD40B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49" name="グループ化 348">
              <a:extLst>
                <a:ext uri="{FF2B5EF4-FFF2-40B4-BE49-F238E27FC236}">
                  <a16:creationId xmlns:a16="http://schemas.microsoft.com/office/drawing/2014/main" id="{D0B6D68B-54FE-88E6-E382-63BF121F4024}"/>
                </a:ext>
              </a:extLst>
            </p:cNvPr>
            <p:cNvGrpSpPr/>
            <p:nvPr/>
          </p:nvGrpSpPr>
          <p:grpSpPr>
            <a:xfrm rot="9178934">
              <a:off x="1526766" y="3993245"/>
              <a:ext cx="1057537" cy="1057537"/>
              <a:chOff x="6314983" y="3749612"/>
              <a:chExt cx="2696800" cy="2696800"/>
            </a:xfrm>
          </p:grpSpPr>
          <p:sp>
            <p:nvSpPr>
              <p:cNvPr id="350" name="楕円 349">
                <a:extLst>
                  <a:ext uri="{FF2B5EF4-FFF2-40B4-BE49-F238E27FC236}">
                    <a16:creationId xmlns:a16="http://schemas.microsoft.com/office/drawing/2014/main" id="{9093A44F-7283-0EC7-6A30-CD68FDCDBDC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1" name="楕円 350">
                <a:extLst>
                  <a:ext uri="{FF2B5EF4-FFF2-40B4-BE49-F238E27FC236}">
                    <a16:creationId xmlns:a16="http://schemas.microsoft.com/office/drawing/2014/main" id="{94EB249B-A683-CCB0-372A-27ACD3E97C2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2" name="フリーフォーム: 図形 351">
                <a:extLst>
                  <a:ext uri="{FF2B5EF4-FFF2-40B4-BE49-F238E27FC236}">
                    <a16:creationId xmlns:a16="http://schemas.microsoft.com/office/drawing/2014/main" id="{C0DF678C-DA4B-FD60-9B0E-69FFB1E393B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7030A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53" name="グループ化 352">
              <a:extLst>
                <a:ext uri="{FF2B5EF4-FFF2-40B4-BE49-F238E27FC236}">
                  <a16:creationId xmlns:a16="http://schemas.microsoft.com/office/drawing/2014/main" id="{83D822F2-0BC1-1760-DA6B-F237858B063A}"/>
                </a:ext>
              </a:extLst>
            </p:cNvPr>
            <p:cNvGrpSpPr/>
            <p:nvPr/>
          </p:nvGrpSpPr>
          <p:grpSpPr>
            <a:xfrm rot="19978934">
              <a:off x="4973097" y="3993245"/>
              <a:ext cx="1057537" cy="1057537"/>
              <a:chOff x="6314983" y="3749612"/>
              <a:chExt cx="2696800" cy="2696800"/>
            </a:xfrm>
          </p:grpSpPr>
          <p:sp>
            <p:nvSpPr>
              <p:cNvPr id="354" name="楕円 353">
                <a:extLst>
                  <a:ext uri="{FF2B5EF4-FFF2-40B4-BE49-F238E27FC236}">
                    <a16:creationId xmlns:a16="http://schemas.microsoft.com/office/drawing/2014/main" id="{995A42B0-2C9D-330D-87D2-F3AD18767CC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5" name="楕円 354">
                <a:extLst>
                  <a:ext uri="{FF2B5EF4-FFF2-40B4-BE49-F238E27FC236}">
                    <a16:creationId xmlns:a16="http://schemas.microsoft.com/office/drawing/2014/main" id="{645408DA-EADF-B459-D52D-3FF0E1B23DA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6" name="フリーフォーム: 図形 355">
                <a:extLst>
                  <a:ext uri="{FF2B5EF4-FFF2-40B4-BE49-F238E27FC236}">
                    <a16:creationId xmlns:a16="http://schemas.microsoft.com/office/drawing/2014/main" id="{FE432E4C-A94F-E8B5-4E71-B5FD88434D3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57" name="グループ化 356">
              <a:extLst>
                <a:ext uri="{FF2B5EF4-FFF2-40B4-BE49-F238E27FC236}">
                  <a16:creationId xmlns:a16="http://schemas.microsoft.com/office/drawing/2014/main" id="{DB6E9E1F-200C-5B1F-671C-FD7E9F41CCB4}"/>
                </a:ext>
              </a:extLst>
            </p:cNvPr>
            <p:cNvGrpSpPr/>
            <p:nvPr/>
          </p:nvGrpSpPr>
          <p:grpSpPr>
            <a:xfrm rot="3778934" flipH="1">
              <a:off x="6138733" y="3993245"/>
              <a:ext cx="1057537" cy="1057537"/>
              <a:chOff x="488950" y="917965"/>
              <a:chExt cx="1439862" cy="1439862"/>
            </a:xfrm>
          </p:grpSpPr>
          <p:sp>
            <p:nvSpPr>
              <p:cNvPr id="358" name="楕円 357">
                <a:extLst>
                  <a:ext uri="{FF2B5EF4-FFF2-40B4-BE49-F238E27FC236}">
                    <a16:creationId xmlns:a16="http://schemas.microsoft.com/office/drawing/2014/main" id="{2991D5C1-371A-AB4F-3BF2-C17EB00E685A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9" name="楕円 358">
                <a:extLst>
                  <a:ext uri="{FF2B5EF4-FFF2-40B4-BE49-F238E27FC236}">
                    <a16:creationId xmlns:a16="http://schemas.microsoft.com/office/drawing/2014/main" id="{FF5E3BFF-4FFC-7AF2-AFEE-8FE3D64F58A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0" name="フリーフォーム: 図形 359">
                <a:extLst>
                  <a:ext uri="{FF2B5EF4-FFF2-40B4-BE49-F238E27FC236}">
                    <a16:creationId xmlns:a16="http://schemas.microsoft.com/office/drawing/2014/main" id="{358A4CE8-D199-5C34-0786-5A30F58E190A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61" name="グループ化 360">
              <a:extLst>
                <a:ext uri="{FF2B5EF4-FFF2-40B4-BE49-F238E27FC236}">
                  <a16:creationId xmlns:a16="http://schemas.microsoft.com/office/drawing/2014/main" id="{278C8BA3-BD67-F34C-D41B-E295EC7128B9}"/>
                </a:ext>
              </a:extLst>
            </p:cNvPr>
            <p:cNvGrpSpPr/>
            <p:nvPr/>
          </p:nvGrpSpPr>
          <p:grpSpPr>
            <a:xfrm rot="17344937">
              <a:off x="7287509" y="3993245"/>
              <a:ext cx="1057537" cy="1057537"/>
              <a:chOff x="6314983" y="3749612"/>
              <a:chExt cx="2696800" cy="2696800"/>
            </a:xfrm>
          </p:grpSpPr>
          <p:sp>
            <p:nvSpPr>
              <p:cNvPr id="362" name="楕円 361">
                <a:extLst>
                  <a:ext uri="{FF2B5EF4-FFF2-40B4-BE49-F238E27FC236}">
                    <a16:creationId xmlns:a16="http://schemas.microsoft.com/office/drawing/2014/main" id="{25567921-A3DF-4F73-92AD-1C8CABD0FFB9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3" name="楕円 362">
                <a:extLst>
                  <a:ext uri="{FF2B5EF4-FFF2-40B4-BE49-F238E27FC236}">
                    <a16:creationId xmlns:a16="http://schemas.microsoft.com/office/drawing/2014/main" id="{0EDD2606-EFC5-76B0-667F-EFB1F5BFA53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4" name="フリーフォーム: 図形 363">
                <a:extLst>
                  <a:ext uri="{FF2B5EF4-FFF2-40B4-BE49-F238E27FC236}">
                    <a16:creationId xmlns:a16="http://schemas.microsoft.com/office/drawing/2014/main" id="{C4410C31-E5E7-496E-EDD5-0856BE06391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65" name="グループ化 364">
              <a:extLst>
                <a:ext uri="{FF2B5EF4-FFF2-40B4-BE49-F238E27FC236}">
                  <a16:creationId xmlns:a16="http://schemas.microsoft.com/office/drawing/2014/main" id="{05F6FD6B-B43A-3537-0DDC-6174082964DD}"/>
                </a:ext>
              </a:extLst>
            </p:cNvPr>
            <p:cNvGrpSpPr/>
            <p:nvPr/>
          </p:nvGrpSpPr>
          <p:grpSpPr>
            <a:xfrm rot="21055841">
              <a:off x="8443463" y="2843935"/>
              <a:ext cx="1057537" cy="1057537"/>
              <a:chOff x="6314983" y="3749612"/>
              <a:chExt cx="2696800" cy="2696800"/>
            </a:xfrm>
          </p:grpSpPr>
          <p:sp>
            <p:nvSpPr>
              <p:cNvPr id="366" name="楕円 365">
                <a:extLst>
                  <a:ext uri="{FF2B5EF4-FFF2-40B4-BE49-F238E27FC236}">
                    <a16:creationId xmlns:a16="http://schemas.microsoft.com/office/drawing/2014/main" id="{8FEDD413-F626-17AA-F730-43A67C6274A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7" name="楕円 366">
                <a:extLst>
                  <a:ext uri="{FF2B5EF4-FFF2-40B4-BE49-F238E27FC236}">
                    <a16:creationId xmlns:a16="http://schemas.microsoft.com/office/drawing/2014/main" id="{0EC67A03-532C-4D85-6F7C-CB1822C89340}"/>
                  </a:ext>
                </a:extLst>
              </p:cNvPr>
              <p:cNvSpPr/>
              <p:nvPr/>
            </p:nvSpPr>
            <p:spPr>
              <a:xfrm rot="18900000">
                <a:off x="6593846" y="4028476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8" name="フリーフォーム: 図形 367">
                <a:extLst>
                  <a:ext uri="{FF2B5EF4-FFF2-40B4-BE49-F238E27FC236}">
                    <a16:creationId xmlns:a16="http://schemas.microsoft.com/office/drawing/2014/main" id="{FA73C5B9-8E9A-EB99-21FD-915ED33FAA5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69" name="グループ化 368">
              <a:extLst>
                <a:ext uri="{FF2B5EF4-FFF2-40B4-BE49-F238E27FC236}">
                  <a16:creationId xmlns:a16="http://schemas.microsoft.com/office/drawing/2014/main" id="{81ADDB82-AFA7-AEEF-F3C1-493E96C51A99}"/>
                </a:ext>
              </a:extLst>
            </p:cNvPr>
            <p:cNvGrpSpPr/>
            <p:nvPr/>
          </p:nvGrpSpPr>
          <p:grpSpPr>
            <a:xfrm rot="20402163" flipH="1">
              <a:off x="8443463" y="1710184"/>
              <a:ext cx="1057537" cy="1057537"/>
              <a:chOff x="6314983" y="3749612"/>
              <a:chExt cx="2696800" cy="2696800"/>
            </a:xfrm>
          </p:grpSpPr>
          <p:sp>
            <p:nvSpPr>
              <p:cNvPr id="370" name="楕円 369">
                <a:extLst>
                  <a:ext uri="{FF2B5EF4-FFF2-40B4-BE49-F238E27FC236}">
                    <a16:creationId xmlns:a16="http://schemas.microsoft.com/office/drawing/2014/main" id="{5B3E1BF7-164E-432C-58D0-8A00FCDE0EC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1" name="楕円 370">
                <a:extLst>
                  <a:ext uri="{FF2B5EF4-FFF2-40B4-BE49-F238E27FC236}">
                    <a16:creationId xmlns:a16="http://schemas.microsoft.com/office/drawing/2014/main" id="{906931A9-43B4-D1EB-76C3-F77335BFC321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2" name="フリーフォーム: 図形 371">
                <a:extLst>
                  <a:ext uri="{FF2B5EF4-FFF2-40B4-BE49-F238E27FC236}">
                    <a16:creationId xmlns:a16="http://schemas.microsoft.com/office/drawing/2014/main" id="{36668E27-9180-828E-3D82-9D34F1924AE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73" name="グループ化 372">
              <a:extLst>
                <a:ext uri="{FF2B5EF4-FFF2-40B4-BE49-F238E27FC236}">
                  <a16:creationId xmlns:a16="http://schemas.microsoft.com/office/drawing/2014/main" id="{2B8D6268-A349-B210-9E78-1F2FFD135E2A}"/>
                </a:ext>
              </a:extLst>
            </p:cNvPr>
            <p:cNvGrpSpPr/>
            <p:nvPr/>
          </p:nvGrpSpPr>
          <p:grpSpPr>
            <a:xfrm rot="19978934">
              <a:off x="8443463" y="3993245"/>
              <a:ext cx="1057537" cy="1057537"/>
              <a:chOff x="6314983" y="3749612"/>
              <a:chExt cx="2696800" cy="2696800"/>
            </a:xfrm>
          </p:grpSpPr>
          <p:sp>
            <p:nvSpPr>
              <p:cNvPr id="374" name="楕円 373">
                <a:extLst>
                  <a:ext uri="{FF2B5EF4-FFF2-40B4-BE49-F238E27FC236}">
                    <a16:creationId xmlns:a16="http://schemas.microsoft.com/office/drawing/2014/main" id="{0002DF43-15B0-F9A1-B54D-32F2F1DCD85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5" name="楕円 374">
                <a:extLst>
                  <a:ext uri="{FF2B5EF4-FFF2-40B4-BE49-F238E27FC236}">
                    <a16:creationId xmlns:a16="http://schemas.microsoft.com/office/drawing/2014/main" id="{B0BC6E77-5A2D-27F6-BEDA-86174103AB9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6" name="フリーフォーム: 図形 375">
                <a:extLst>
                  <a:ext uri="{FF2B5EF4-FFF2-40B4-BE49-F238E27FC236}">
                    <a16:creationId xmlns:a16="http://schemas.microsoft.com/office/drawing/2014/main" id="{2560AEBC-A8C9-642C-C199-EFF1B4E9555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77" name="グループ化 376">
              <a:extLst>
                <a:ext uri="{FF2B5EF4-FFF2-40B4-BE49-F238E27FC236}">
                  <a16:creationId xmlns:a16="http://schemas.microsoft.com/office/drawing/2014/main" id="{1E77B11B-E938-338B-F9E6-78FF8D61A02C}"/>
                </a:ext>
              </a:extLst>
            </p:cNvPr>
            <p:cNvGrpSpPr/>
            <p:nvPr/>
          </p:nvGrpSpPr>
          <p:grpSpPr>
            <a:xfrm rot="16807043" flipH="1">
              <a:off x="9623805" y="2843935"/>
              <a:ext cx="1057537" cy="1057537"/>
              <a:chOff x="488950" y="917965"/>
              <a:chExt cx="1439862" cy="1439862"/>
            </a:xfrm>
          </p:grpSpPr>
          <p:sp>
            <p:nvSpPr>
              <p:cNvPr id="378" name="楕円 377">
                <a:extLst>
                  <a:ext uri="{FF2B5EF4-FFF2-40B4-BE49-F238E27FC236}">
                    <a16:creationId xmlns:a16="http://schemas.microsoft.com/office/drawing/2014/main" id="{6EB96848-F097-0E6C-D04F-B363AE5BB2B3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9" name="楕円 378">
                <a:extLst>
                  <a:ext uri="{FF2B5EF4-FFF2-40B4-BE49-F238E27FC236}">
                    <a16:creationId xmlns:a16="http://schemas.microsoft.com/office/drawing/2014/main" id="{8770ED74-0168-4EE9-D5BD-239A52FA5E28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80" name="フリーフォーム: 図形 379">
                <a:extLst>
                  <a:ext uri="{FF2B5EF4-FFF2-40B4-BE49-F238E27FC236}">
                    <a16:creationId xmlns:a16="http://schemas.microsoft.com/office/drawing/2014/main" id="{6E4BD553-3F61-CA66-01B6-65A69AF11AAB}"/>
                  </a:ext>
                </a:extLst>
              </p:cNvPr>
              <p:cNvSpPr/>
              <p:nvPr/>
            </p:nvSpPr>
            <p:spPr>
              <a:xfrm rot="607043"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81" name="グループ化 380">
              <a:extLst>
                <a:ext uri="{FF2B5EF4-FFF2-40B4-BE49-F238E27FC236}">
                  <a16:creationId xmlns:a16="http://schemas.microsoft.com/office/drawing/2014/main" id="{D4C008C0-37F8-1C50-1D12-BB5EAF59BF6E}"/>
                </a:ext>
              </a:extLst>
            </p:cNvPr>
            <p:cNvGrpSpPr/>
            <p:nvPr/>
          </p:nvGrpSpPr>
          <p:grpSpPr>
            <a:xfrm rot="19586566">
              <a:off x="10772581" y="2843935"/>
              <a:ext cx="1057537" cy="1057537"/>
              <a:chOff x="6314983" y="3749612"/>
              <a:chExt cx="2696800" cy="2696800"/>
            </a:xfrm>
          </p:grpSpPr>
          <p:sp>
            <p:nvSpPr>
              <p:cNvPr id="382" name="楕円 381">
                <a:extLst>
                  <a:ext uri="{FF2B5EF4-FFF2-40B4-BE49-F238E27FC236}">
                    <a16:creationId xmlns:a16="http://schemas.microsoft.com/office/drawing/2014/main" id="{F93D3F3F-CB71-4E51-9D5A-822269B95753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83" name="楕円 382">
                <a:extLst>
                  <a:ext uri="{FF2B5EF4-FFF2-40B4-BE49-F238E27FC236}">
                    <a16:creationId xmlns:a16="http://schemas.microsoft.com/office/drawing/2014/main" id="{243F9D88-F444-9092-5B58-D2B35B5836D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B05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84" name="フリーフォーム: 図形 383">
                <a:extLst>
                  <a:ext uri="{FF2B5EF4-FFF2-40B4-BE49-F238E27FC236}">
                    <a16:creationId xmlns:a16="http://schemas.microsoft.com/office/drawing/2014/main" id="{C07F50C2-2713-7E9E-BEE8-C9125961DB41}"/>
                  </a:ext>
                </a:extLst>
              </p:cNvPr>
              <p:cNvSpPr/>
              <p:nvPr/>
            </p:nvSpPr>
            <p:spPr>
              <a:xfrm rot="17313434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85" name="グループ化 384">
              <a:extLst>
                <a:ext uri="{FF2B5EF4-FFF2-40B4-BE49-F238E27FC236}">
                  <a16:creationId xmlns:a16="http://schemas.microsoft.com/office/drawing/2014/main" id="{43B7F480-2F19-FE93-019D-2187D05CD9C8}"/>
                </a:ext>
              </a:extLst>
            </p:cNvPr>
            <p:cNvGrpSpPr/>
            <p:nvPr/>
          </p:nvGrpSpPr>
          <p:grpSpPr>
            <a:xfrm rot="271438" flipH="1">
              <a:off x="10772581" y="1710184"/>
              <a:ext cx="1057537" cy="1057537"/>
              <a:chOff x="6314983" y="3749612"/>
              <a:chExt cx="2696800" cy="2696800"/>
            </a:xfrm>
          </p:grpSpPr>
          <p:sp>
            <p:nvSpPr>
              <p:cNvPr id="386" name="楕円 385">
                <a:extLst>
                  <a:ext uri="{FF2B5EF4-FFF2-40B4-BE49-F238E27FC236}">
                    <a16:creationId xmlns:a16="http://schemas.microsoft.com/office/drawing/2014/main" id="{71F26E9E-3D25-D5F2-A61F-1AB4C818A4C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87" name="楕円 386">
                <a:extLst>
                  <a:ext uri="{FF2B5EF4-FFF2-40B4-BE49-F238E27FC236}">
                    <a16:creationId xmlns:a16="http://schemas.microsoft.com/office/drawing/2014/main" id="{94FDFAE5-240B-012B-693E-13AD48EC069D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88" name="フリーフォーム: 図形 387">
                <a:extLst>
                  <a:ext uri="{FF2B5EF4-FFF2-40B4-BE49-F238E27FC236}">
                    <a16:creationId xmlns:a16="http://schemas.microsoft.com/office/drawing/2014/main" id="{25FC37B2-B850-A1EE-6698-3D4BEDF628A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89" name="グループ化 388">
              <a:extLst>
                <a:ext uri="{FF2B5EF4-FFF2-40B4-BE49-F238E27FC236}">
                  <a16:creationId xmlns:a16="http://schemas.microsoft.com/office/drawing/2014/main" id="{85C58D6B-59C1-9268-724C-9CFA82C9848A}"/>
                </a:ext>
              </a:extLst>
            </p:cNvPr>
            <p:cNvGrpSpPr/>
            <p:nvPr/>
          </p:nvGrpSpPr>
          <p:grpSpPr>
            <a:xfrm rot="8251373" flipH="1">
              <a:off x="9623805" y="1710184"/>
              <a:ext cx="1057537" cy="1057537"/>
              <a:chOff x="6314983" y="3749612"/>
              <a:chExt cx="2696800" cy="2696800"/>
            </a:xfrm>
          </p:grpSpPr>
          <p:sp>
            <p:nvSpPr>
              <p:cNvPr id="390" name="楕円 389">
                <a:extLst>
                  <a:ext uri="{FF2B5EF4-FFF2-40B4-BE49-F238E27FC236}">
                    <a16:creationId xmlns:a16="http://schemas.microsoft.com/office/drawing/2014/main" id="{2A5E493C-FA8E-0AA6-A91C-BE64193F4F3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91" name="楕円 390">
                <a:extLst>
                  <a:ext uri="{FF2B5EF4-FFF2-40B4-BE49-F238E27FC236}">
                    <a16:creationId xmlns:a16="http://schemas.microsoft.com/office/drawing/2014/main" id="{FB5ACAED-FD5F-369C-12C8-DFB2F47C461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92" name="フリーフォーム: 図形 391">
                <a:extLst>
                  <a:ext uri="{FF2B5EF4-FFF2-40B4-BE49-F238E27FC236}">
                    <a16:creationId xmlns:a16="http://schemas.microsoft.com/office/drawing/2014/main" id="{84FAF5A5-5E01-7425-C1D1-C05B82CE831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93" name="グループ化 392">
              <a:extLst>
                <a:ext uri="{FF2B5EF4-FFF2-40B4-BE49-F238E27FC236}">
                  <a16:creationId xmlns:a16="http://schemas.microsoft.com/office/drawing/2014/main" id="{64BF9E78-168F-283E-5C66-65C39E2C827B}"/>
                </a:ext>
              </a:extLst>
            </p:cNvPr>
            <p:cNvGrpSpPr/>
            <p:nvPr/>
          </p:nvGrpSpPr>
          <p:grpSpPr>
            <a:xfrm rot="16200000" flipH="1">
              <a:off x="9623805" y="3993245"/>
              <a:ext cx="1057537" cy="1057537"/>
              <a:chOff x="488950" y="917965"/>
              <a:chExt cx="1439862" cy="1439862"/>
            </a:xfrm>
          </p:grpSpPr>
          <p:sp>
            <p:nvSpPr>
              <p:cNvPr id="394" name="楕円 393">
                <a:extLst>
                  <a:ext uri="{FF2B5EF4-FFF2-40B4-BE49-F238E27FC236}">
                    <a16:creationId xmlns:a16="http://schemas.microsoft.com/office/drawing/2014/main" id="{4F972092-9EAC-17F0-138B-D7116CAD40D0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95" name="楕円 394">
                <a:extLst>
                  <a:ext uri="{FF2B5EF4-FFF2-40B4-BE49-F238E27FC236}">
                    <a16:creationId xmlns:a16="http://schemas.microsoft.com/office/drawing/2014/main" id="{72931DB1-40BA-256C-44F8-85ED829E821A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96" name="フリーフォーム: 図形 395">
                <a:extLst>
                  <a:ext uri="{FF2B5EF4-FFF2-40B4-BE49-F238E27FC236}">
                    <a16:creationId xmlns:a16="http://schemas.microsoft.com/office/drawing/2014/main" id="{DA8C1D35-EBFF-8901-6AF6-140D0036F384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97" name="グループ化 396">
              <a:extLst>
                <a:ext uri="{FF2B5EF4-FFF2-40B4-BE49-F238E27FC236}">
                  <a16:creationId xmlns:a16="http://schemas.microsoft.com/office/drawing/2014/main" id="{FEF008B5-B091-6F78-A30A-894938F484AD}"/>
                </a:ext>
              </a:extLst>
            </p:cNvPr>
            <p:cNvGrpSpPr/>
            <p:nvPr/>
          </p:nvGrpSpPr>
          <p:grpSpPr>
            <a:xfrm rot="18509659">
              <a:off x="10772581" y="3993245"/>
              <a:ext cx="1057537" cy="1057537"/>
              <a:chOff x="6314983" y="3749612"/>
              <a:chExt cx="2696800" cy="2696800"/>
            </a:xfrm>
          </p:grpSpPr>
          <p:sp>
            <p:nvSpPr>
              <p:cNvPr id="398" name="楕円 397">
                <a:extLst>
                  <a:ext uri="{FF2B5EF4-FFF2-40B4-BE49-F238E27FC236}">
                    <a16:creationId xmlns:a16="http://schemas.microsoft.com/office/drawing/2014/main" id="{F18B8036-3EFC-3AB7-254E-47DB4570291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99" name="楕円 398">
                <a:extLst>
                  <a:ext uri="{FF2B5EF4-FFF2-40B4-BE49-F238E27FC236}">
                    <a16:creationId xmlns:a16="http://schemas.microsoft.com/office/drawing/2014/main" id="{E0A93C2C-37AE-1C67-0279-CE03987BA876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0" name="フリーフォーム: 図形 399">
                <a:extLst>
                  <a:ext uri="{FF2B5EF4-FFF2-40B4-BE49-F238E27FC236}">
                    <a16:creationId xmlns:a16="http://schemas.microsoft.com/office/drawing/2014/main" id="{6210E3F8-9B73-215C-801E-CCD29F4EA242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01" name="グループ化 400">
              <a:extLst>
                <a:ext uri="{FF2B5EF4-FFF2-40B4-BE49-F238E27FC236}">
                  <a16:creationId xmlns:a16="http://schemas.microsoft.com/office/drawing/2014/main" id="{34F25DC5-8BC7-D770-A1D0-DACBB856AEAE}"/>
                </a:ext>
              </a:extLst>
            </p:cNvPr>
            <p:cNvGrpSpPr/>
            <p:nvPr/>
          </p:nvGrpSpPr>
          <p:grpSpPr>
            <a:xfrm rot="3778934">
              <a:off x="2675543" y="5149184"/>
              <a:ext cx="1057537" cy="1057537"/>
              <a:chOff x="488950" y="917965"/>
              <a:chExt cx="1439862" cy="1439862"/>
            </a:xfrm>
          </p:grpSpPr>
          <p:sp>
            <p:nvSpPr>
              <p:cNvPr id="402" name="楕円 401">
                <a:extLst>
                  <a:ext uri="{FF2B5EF4-FFF2-40B4-BE49-F238E27FC236}">
                    <a16:creationId xmlns:a16="http://schemas.microsoft.com/office/drawing/2014/main" id="{70CA2A35-CD86-B027-821F-91A0BB46D707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3" name="楕円 402">
                <a:extLst>
                  <a:ext uri="{FF2B5EF4-FFF2-40B4-BE49-F238E27FC236}">
                    <a16:creationId xmlns:a16="http://schemas.microsoft.com/office/drawing/2014/main" id="{E1B6F0B6-CCC5-05DF-5CA4-1C2F8192B6BE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4" name="フリーフォーム: 図形 403">
                <a:extLst>
                  <a:ext uri="{FF2B5EF4-FFF2-40B4-BE49-F238E27FC236}">
                    <a16:creationId xmlns:a16="http://schemas.microsoft.com/office/drawing/2014/main" id="{202502E5-CF31-869B-512D-C15C124C0620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05" name="グループ化 404">
              <a:extLst>
                <a:ext uri="{FF2B5EF4-FFF2-40B4-BE49-F238E27FC236}">
                  <a16:creationId xmlns:a16="http://schemas.microsoft.com/office/drawing/2014/main" id="{2C01604E-9020-E1FE-7228-4E70B337DE11}"/>
                </a:ext>
              </a:extLst>
            </p:cNvPr>
            <p:cNvGrpSpPr/>
            <p:nvPr/>
          </p:nvGrpSpPr>
          <p:grpSpPr>
            <a:xfrm rot="2309659" flipH="1">
              <a:off x="3824320" y="5149184"/>
              <a:ext cx="1057537" cy="1057537"/>
              <a:chOff x="488950" y="917965"/>
              <a:chExt cx="1439862" cy="1439862"/>
            </a:xfrm>
          </p:grpSpPr>
          <p:sp>
            <p:nvSpPr>
              <p:cNvPr id="406" name="楕円 405">
                <a:extLst>
                  <a:ext uri="{FF2B5EF4-FFF2-40B4-BE49-F238E27FC236}">
                    <a16:creationId xmlns:a16="http://schemas.microsoft.com/office/drawing/2014/main" id="{7CD35501-745D-1DF5-99FE-93203B279D47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7" name="楕円 406">
                <a:extLst>
                  <a:ext uri="{FF2B5EF4-FFF2-40B4-BE49-F238E27FC236}">
                    <a16:creationId xmlns:a16="http://schemas.microsoft.com/office/drawing/2014/main" id="{836A2761-3706-B0D0-553A-C8F55BCCC44D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8" name="フリーフォーム: 図形 407">
                <a:extLst>
                  <a:ext uri="{FF2B5EF4-FFF2-40B4-BE49-F238E27FC236}">
                    <a16:creationId xmlns:a16="http://schemas.microsoft.com/office/drawing/2014/main" id="{0EBC8783-366B-57FC-03AF-5F51F9A268C5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09" name="グループ化 408">
              <a:extLst>
                <a:ext uri="{FF2B5EF4-FFF2-40B4-BE49-F238E27FC236}">
                  <a16:creationId xmlns:a16="http://schemas.microsoft.com/office/drawing/2014/main" id="{789CDA82-FE5E-5BEA-B2A0-934C1DD99184}"/>
                </a:ext>
              </a:extLst>
            </p:cNvPr>
            <p:cNvGrpSpPr/>
            <p:nvPr/>
          </p:nvGrpSpPr>
          <p:grpSpPr>
            <a:xfrm rot="6478934">
              <a:off x="377989" y="5149184"/>
              <a:ext cx="1057537" cy="1057537"/>
              <a:chOff x="6314983" y="3749612"/>
              <a:chExt cx="2696800" cy="2696800"/>
            </a:xfrm>
          </p:grpSpPr>
          <p:sp>
            <p:nvSpPr>
              <p:cNvPr id="410" name="楕円 409">
                <a:extLst>
                  <a:ext uri="{FF2B5EF4-FFF2-40B4-BE49-F238E27FC236}">
                    <a16:creationId xmlns:a16="http://schemas.microsoft.com/office/drawing/2014/main" id="{1CC58B58-0BCC-38CF-B7F1-6D7FE107C75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11" name="楕円 410">
                <a:extLst>
                  <a:ext uri="{FF2B5EF4-FFF2-40B4-BE49-F238E27FC236}">
                    <a16:creationId xmlns:a16="http://schemas.microsoft.com/office/drawing/2014/main" id="{94120F5C-ABA2-1A1F-8256-E761FF0126F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12" name="フリーフォーム: 図形 411">
                <a:extLst>
                  <a:ext uri="{FF2B5EF4-FFF2-40B4-BE49-F238E27FC236}">
                    <a16:creationId xmlns:a16="http://schemas.microsoft.com/office/drawing/2014/main" id="{4427BDA2-4B3C-0631-1E13-E3509759AF4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13" name="グループ化 412">
              <a:extLst>
                <a:ext uri="{FF2B5EF4-FFF2-40B4-BE49-F238E27FC236}">
                  <a16:creationId xmlns:a16="http://schemas.microsoft.com/office/drawing/2014/main" id="{B42993B7-2CF6-1E09-C226-0BD56FCC2286}"/>
                </a:ext>
              </a:extLst>
            </p:cNvPr>
            <p:cNvGrpSpPr/>
            <p:nvPr/>
          </p:nvGrpSpPr>
          <p:grpSpPr>
            <a:xfrm rot="9178934">
              <a:off x="1526766" y="5149184"/>
              <a:ext cx="1057537" cy="1057537"/>
              <a:chOff x="6314983" y="3749612"/>
              <a:chExt cx="2696800" cy="2696800"/>
            </a:xfrm>
          </p:grpSpPr>
          <p:sp>
            <p:nvSpPr>
              <p:cNvPr id="414" name="楕円 413">
                <a:extLst>
                  <a:ext uri="{FF2B5EF4-FFF2-40B4-BE49-F238E27FC236}">
                    <a16:creationId xmlns:a16="http://schemas.microsoft.com/office/drawing/2014/main" id="{71D55FBA-2E80-0C43-7262-96FBD7B49C7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15" name="楕円 414">
                <a:extLst>
                  <a:ext uri="{FF2B5EF4-FFF2-40B4-BE49-F238E27FC236}">
                    <a16:creationId xmlns:a16="http://schemas.microsoft.com/office/drawing/2014/main" id="{BC68247E-5C5A-89E8-CAA0-01C7A9BE17FD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B05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16" name="フリーフォーム: 図形 415">
                <a:extLst>
                  <a:ext uri="{FF2B5EF4-FFF2-40B4-BE49-F238E27FC236}">
                    <a16:creationId xmlns:a16="http://schemas.microsoft.com/office/drawing/2014/main" id="{3B4275C0-1D03-5143-F3A8-4655E22C528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17" name="グループ化 416">
              <a:extLst>
                <a:ext uri="{FF2B5EF4-FFF2-40B4-BE49-F238E27FC236}">
                  <a16:creationId xmlns:a16="http://schemas.microsoft.com/office/drawing/2014/main" id="{2C4DD830-4C1D-DE67-B934-6C9ECE8CC80A}"/>
                </a:ext>
              </a:extLst>
            </p:cNvPr>
            <p:cNvGrpSpPr/>
            <p:nvPr/>
          </p:nvGrpSpPr>
          <p:grpSpPr>
            <a:xfrm rot="19978934">
              <a:off x="4973097" y="5149184"/>
              <a:ext cx="1057537" cy="1057537"/>
              <a:chOff x="6314983" y="3749612"/>
              <a:chExt cx="2696800" cy="2696800"/>
            </a:xfrm>
          </p:grpSpPr>
          <p:sp>
            <p:nvSpPr>
              <p:cNvPr id="418" name="楕円 417">
                <a:extLst>
                  <a:ext uri="{FF2B5EF4-FFF2-40B4-BE49-F238E27FC236}">
                    <a16:creationId xmlns:a16="http://schemas.microsoft.com/office/drawing/2014/main" id="{3EE895C7-C8C0-6C0E-5D8D-FD447B7D058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19" name="楕円 418">
                <a:extLst>
                  <a:ext uri="{FF2B5EF4-FFF2-40B4-BE49-F238E27FC236}">
                    <a16:creationId xmlns:a16="http://schemas.microsoft.com/office/drawing/2014/main" id="{1C86DEA2-81B1-EFF7-A882-1D079CAE13F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20" name="フリーフォーム: 図形 419">
                <a:extLst>
                  <a:ext uri="{FF2B5EF4-FFF2-40B4-BE49-F238E27FC236}">
                    <a16:creationId xmlns:a16="http://schemas.microsoft.com/office/drawing/2014/main" id="{F3CACFB9-660C-5693-569F-0619594DAF0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7030A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21" name="グループ化 420">
              <a:extLst>
                <a:ext uri="{FF2B5EF4-FFF2-40B4-BE49-F238E27FC236}">
                  <a16:creationId xmlns:a16="http://schemas.microsoft.com/office/drawing/2014/main" id="{F7D095C5-E05B-9406-09EE-137CD396B470}"/>
                </a:ext>
              </a:extLst>
            </p:cNvPr>
            <p:cNvGrpSpPr/>
            <p:nvPr/>
          </p:nvGrpSpPr>
          <p:grpSpPr>
            <a:xfrm rot="3778934" flipH="1">
              <a:off x="6138733" y="5149184"/>
              <a:ext cx="1057537" cy="1057537"/>
              <a:chOff x="488950" y="917965"/>
              <a:chExt cx="1439862" cy="1439862"/>
            </a:xfrm>
          </p:grpSpPr>
          <p:sp>
            <p:nvSpPr>
              <p:cNvPr id="422" name="楕円 421">
                <a:extLst>
                  <a:ext uri="{FF2B5EF4-FFF2-40B4-BE49-F238E27FC236}">
                    <a16:creationId xmlns:a16="http://schemas.microsoft.com/office/drawing/2014/main" id="{3E3F8E9E-919D-8FB1-09BE-2468A2D4E5D6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23" name="楕円 422">
                <a:extLst>
                  <a:ext uri="{FF2B5EF4-FFF2-40B4-BE49-F238E27FC236}">
                    <a16:creationId xmlns:a16="http://schemas.microsoft.com/office/drawing/2014/main" id="{5A078867-8260-F64E-1971-7261F04C521B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24" name="フリーフォーム: 図形 423">
                <a:extLst>
                  <a:ext uri="{FF2B5EF4-FFF2-40B4-BE49-F238E27FC236}">
                    <a16:creationId xmlns:a16="http://schemas.microsoft.com/office/drawing/2014/main" id="{A61E239B-5801-1EFE-DA90-FFB15300271E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25" name="グループ化 424">
              <a:extLst>
                <a:ext uri="{FF2B5EF4-FFF2-40B4-BE49-F238E27FC236}">
                  <a16:creationId xmlns:a16="http://schemas.microsoft.com/office/drawing/2014/main" id="{E1484B58-55D9-5364-2F38-B686F4E60072}"/>
                </a:ext>
              </a:extLst>
            </p:cNvPr>
            <p:cNvGrpSpPr/>
            <p:nvPr/>
          </p:nvGrpSpPr>
          <p:grpSpPr>
            <a:xfrm rot="18814212">
              <a:off x="7287509" y="5149184"/>
              <a:ext cx="1057537" cy="1057537"/>
              <a:chOff x="6314983" y="3749612"/>
              <a:chExt cx="2696800" cy="2696800"/>
            </a:xfrm>
          </p:grpSpPr>
          <p:sp>
            <p:nvSpPr>
              <p:cNvPr id="426" name="楕円 425">
                <a:extLst>
                  <a:ext uri="{FF2B5EF4-FFF2-40B4-BE49-F238E27FC236}">
                    <a16:creationId xmlns:a16="http://schemas.microsoft.com/office/drawing/2014/main" id="{431BFC7B-E199-00AF-2AF5-06CB49DA5E54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27" name="楕円 426">
                <a:extLst>
                  <a:ext uri="{FF2B5EF4-FFF2-40B4-BE49-F238E27FC236}">
                    <a16:creationId xmlns:a16="http://schemas.microsoft.com/office/drawing/2014/main" id="{D8121566-CE9B-8D41-74D5-CBA9F4B8432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28" name="フリーフォーム: 図形 427">
                <a:extLst>
                  <a:ext uri="{FF2B5EF4-FFF2-40B4-BE49-F238E27FC236}">
                    <a16:creationId xmlns:a16="http://schemas.microsoft.com/office/drawing/2014/main" id="{8E016025-C186-1B93-6857-776E19CE3A1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29" name="グループ化 428">
              <a:extLst>
                <a:ext uri="{FF2B5EF4-FFF2-40B4-BE49-F238E27FC236}">
                  <a16:creationId xmlns:a16="http://schemas.microsoft.com/office/drawing/2014/main" id="{436292D6-E1C7-C5F1-6FBD-7715B9ACBD52}"/>
                </a:ext>
              </a:extLst>
            </p:cNvPr>
            <p:cNvGrpSpPr/>
            <p:nvPr/>
          </p:nvGrpSpPr>
          <p:grpSpPr>
            <a:xfrm rot="21250201">
              <a:off x="8443463" y="5149184"/>
              <a:ext cx="1057537" cy="1057537"/>
              <a:chOff x="6314983" y="3749612"/>
              <a:chExt cx="2696800" cy="2696800"/>
            </a:xfrm>
          </p:grpSpPr>
          <p:sp>
            <p:nvSpPr>
              <p:cNvPr id="430" name="楕円 429">
                <a:extLst>
                  <a:ext uri="{FF2B5EF4-FFF2-40B4-BE49-F238E27FC236}">
                    <a16:creationId xmlns:a16="http://schemas.microsoft.com/office/drawing/2014/main" id="{24DD3A52-FB48-26C8-9526-F841BEAD261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31" name="楕円 430">
                <a:extLst>
                  <a:ext uri="{FF2B5EF4-FFF2-40B4-BE49-F238E27FC236}">
                    <a16:creationId xmlns:a16="http://schemas.microsoft.com/office/drawing/2014/main" id="{8388F701-0207-6C9F-61ED-F47A5461A3A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32" name="フリーフォーム: 図形 431">
                <a:extLst>
                  <a:ext uri="{FF2B5EF4-FFF2-40B4-BE49-F238E27FC236}">
                    <a16:creationId xmlns:a16="http://schemas.microsoft.com/office/drawing/2014/main" id="{3357A215-C5E9-897D-8CBD-8A97D04233B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33" name="グループ化 432">
              <a:extLst>
                <a:ext uri="{FF2B5EF4-FFF2-40B4-BE49-F238E27FC236}">
                  <a16:creationId xmlns:a16="http://schemas.microsoft.com/office/drawing/2014/main" id="{A4577E34-0D39-6DC7-B5EB-CC77EDA54BE9}"/>
                </a:ext>
              </a:extLst>
            </p:cNvPr>
            <p:cNvGrpSpPr/>
            <p:nvPr/>
          </p:nvGrpSpPr>
          <p:grpSpPr>
            <a:xfrm rot="14458869" flipH="1">
              <a:off x="9623805" y="5149184"/>
              <a:ext cx="1057537" cy="1057537"/>
              <a:chOff x="488950" y="917965"/>
              <a:chExt cx="1439862" cy="1439862"/>
            </a:xfrm>
          </p:grpSpPr>
          <p:sp>
            <p:nvSpPr>
              <p:cNvPr id="434" name="楕円 433">
                <a:extLst>
                  <a:ext uri="{FF2B5EF4-FFF2-40B4-BE49-F238E27FC236}">
                    <a16:creationId xmlns:a16="http://schemas.microsoft.com/office/drawing/2014/main" id="{467F902B-AEDA-F242-6D69-4E8E6E174DCD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35" name="楕円 434">
                <a:extLst>
                  <a:ext uri="{FF2B5EF4-FFF2-40B4-BE49-F238E27FC236}">
                    <a16:creationId xmlns:a16="http://schemas.microsoft.com/office/drawing/2014/main" id="{D47B3B0F-CC8C-06BE-D51A-440E8990C4DB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36" name="フリーフォーム: 図形 435">
                <a:extLst>
                  <a:ext uri="{FF2B5EF4-FFF2-40B4-BE49-F238E27FC236}">
                    <a16:creationId xmlns:a16="http://schemas.microsoft.com/office/drawing/2014/main" id="{8F74788D-F73C-6D47-AE5D-C2275429B43E}"/>
                  </a:ext>
                </a:extLst>
              </p:cNvPr>
              <p:cNvSpPr/>
              <p:nvPr/>
            </p:nvSpPr>
            <p:spPr>
              <a:xfrm rot="570908"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37" name="グループ化 436">
              <a:extLst>
                <a:ext uri="{FF2B5EF4-FFF2-40B4-BE49-F238E27FC236}">
                  <a16:creationId xmlns:a16="http://schemas.microsoft.com/office/drawing/2014/main" id="{F1866717-1D0E-C75F-1CFB-94616E81E519}"/>
                </a:ext>
              </a:extLst>
            </p:cNvPr>
            <p:cNvGrpSpPr/>
            <p:nvPr/>
          </p:nvGrpSpPr>
          <p:grpSpPr>
            <a:xfrm rot="19978934">
              <a:off x="10772581" y="5149184"/>
              <a:ext cx="1057537" cy="1057537"/>
              <a:chOff x="6314983" y="3749612"/>
              <a:chExt cx="2696800" cy="2696800"/>
            </a:xfrm>
          </p:grpSpPr>
          <p:sp>
            <p:nvSpPr>
              <p:cNvPr id="438" name="楕円 437">
                <a:extLst>
                  <a:ext uri="{FF2B5EF4-FFF2-40B4-BE49-F238E27FC236}">
                    <a16:creationId xmlns:a16="http://schemas.microsoft.com/office/drawing/2014/main" id="{53FDCD93-5D40-25F4-7F21-EA14AB90760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39" name="楕円 438">
                <a:extLst>
                  <a:ext uri="{FF2B5EF4-FFF2-40B4-BE49-F238E27FC236}">
                    <a16:creationId xmlns:a16="http://schemas.microsoft.com/office/drawing/2014/main" id="{EF7820A1-FDD1-D866-57DB-A76E298B0E1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40" name="フリーフォーム: 図形 439">
                <a:extLst>
                  <a:ext uri="{FF2B5EF4-FFF2-40B4-BE49-F238E27FC236}">
                    <a16:creationId xmlns:a16="http://schemas.microsoft.com/office/drawing/2014/main" id="{72699AE7-F75D-E2FB-4AF7-A4E7C3694E1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6888133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４</a:t>
            </a:r>
          </a:p>
        </p:txBody>
      </p:sp>
      <p:grpSp>
        <p:nvGrpSpPr>
          <p:cNvPr id="197" name="グループ化 196">
            <a:extLst>
              <a:ext uri="{FF2B5EF4-FFF2-40B4-BE49-F238E27FC236}">
                <a16:creationId xmlns:a16="http://schemas.microsoft.com/office/drawing/2014/main" id="{A55A7C3E-4794-0FBF-A33F-2E3D0D9ABD9E}"/>
              </a:ext>
            </a:extLst>
          </p:cNvPr>
          <p:cNvGrpSpPr/>
          <p:nvPr/>
        </p:nvGrpSpPr>
        <p:grpSpPr>
          <a:xfrm>
            <a:off x="377989" y="1710184"/>
            <a:ext cx="11452129" cy="4496537"/>
            <a:chOff x="377989" y="1710184"/>
            <a:chExt cx="11452129" cy="4496537"/>
          </a:xfrm>
        </p:grpSpPr>
        <p:grpSp>
          <p:nvGrpSpPr>
            <p:cNvPr id="198" name="グループ化 197">
              <a:extLst>
                <a:ext uri="{FF2B5EF4-FFF2-40B4-BE49-F238E27FC236}">
                  <a16:creationId xmlns:a16="http://schemas.microsoft.com/office/drawing/2014/main" id="{6FE2F318-5B7D-E89E-AE2F-688C70C9205E}"/>
                </a:ext>
              </a:extLst>
            </p:cNvPr>
            <p:cNvGrpSpPr/>
            <p:nvPr/>
          </p:nvGrpSpPr>
          <p:grpSpPr>
            <a:xfrm rot="3386566">
              <a:off x="2675543" y="2843935"/>
              <a:ext cx="1057537" cy="1057537"/>
              <a:chOff x="488950" y="917965"/>
              <a:chExt cx="1439862" cy="1439862"/>
            </a:xfrm>
          </p:grpSpPr>
          <p:sp>
            <p:nvSpPr>
              <p:cNvPr id="355" name="楕円 354">
                <a:extLst>
                  <a:ext uri="{FF2B5EF4-FFF2-40B4-BE49-F238E27FC236}">
                    <a16:creationId xmlns:a16="http://schemas.microsoft.com/office/drawing/2014/main" id="{51476C71-72E4-8C6B-31B2-0E65A1A081C5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6" name="楕円 355">
                <a:extLst>
                  <a:ext uri="{FF2B5EF4-FFF2-40B4-BE49-F238E27FC236}">
                    <a16:creationId xmlns:a16="http://schemas.microsoft.com/office/drawing/2014/main" id="{83A18BB5-AE45-9DC5-1C32-A430C3B94557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7" name="フリーフォーム: 図形 356">
                <a:extLst>
                  <a:ext uri="{FF2B5EF4-FFF2-40B4-BE49-F238E27FC236}">
                    <a16:creationId xmlns:a16="http://schemas.microsoft.com/office/drawing/2014/main" id="{12A91846-0A3C-9A36-ED72-718A7FBE4A86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9" name="グループ化 198">
              <a:extLst>
                <a:ext uri="{FF2B5EF4-FFF2-40B4-BE49-F238E27FC236}">
                  <a16:creationId xmlns:a16="http://schemas.microsoft.com/office/drawing/2014/main" id="{D08C7569-BEF8-5B71-79EC-A7618F8D735E}"/>
                </a:ext>
              </a:extLst>
            </p:cNvPr>
            <p:cNvGrpSpPr/>
            <p:nvPr/>
          </p:nvGrpSpPr>
          <p:grpSpPr>
            <a:xfrm rot="12540603" flipH="1">
              <a:off x="3824320" y="2843935"/>
              <a:ext cx="1057537" cy="1057537"/>
              <a:chOff x="488950" y="917965"/>
              <a:chExt cx="1439862" cy="1439862"/>
            </a:xfrm>
          </p:grpSpPr>
          <p:sp>
            <p:nvSpPr>
              <p:cNvPr id="352" name="楕円 351">
                <a:extLst>
                  <a:ext uri="{FF2B5EF4-FFF2-40B4-BE49-F238E27FC236}">
                    <a16:creationId xmlns:a16="http://schemas.microsoft.com/office/drawing/2014/main" id="{36CA3FB4-1708-AC8E-578B-3933A21AEC69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3" name="楕円 352">
                <a:extLst>
                  <a:ext uri="{FF2B5EF4-FFF2-40B4-BE49-F238E27FC236}">
                    <a16:creationId xmlns:a16="http://schemas.microsoft.com/office/drawing/2014/main" id="{19D1CB92-8651-2527-A6A1-4C72DBF119B2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4" name="フリーフォーム: 図形 353">
                <a:extLst>
                  <a:ext uri="{FF2B5EF4-FFF2-40B4-BE49-F238E27FC236}">
                    <a16:creationId xmlns:a16="http://schemas.microsoft.com/office/drawing/2014/main" id="{401E54A2-5963-A9CD-1876-D8B589226594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0" name="グループ化 199">
              <a:extLst>
                <a:ext uri="{FF2B5EF4-FFF2-40B4-BE49-F238E27FC236}">
                  <a16:creationId xmlns:a16="http://schemas.microsoft.com/office/drawing/2014/main" id="{A996ABFF-D452-FC64-34F5-37A19EC9BA01}"/>
                </a:ext>
              </a:extLst>
            </p:cNvPr>
            <p:cNvGrpSpPr/>
            <p:nvPr/>
          </p:nvGrpSpPr>
          <p:grpSpPr>
            <a:xfrm rot="7555841">
              <a:off x="377989" y="2843935"/>
              <a:ext cx="1057537" cy="1057537"/>
              <a:chOff x="6314983" y="3749612"/>
              <a:chExt cx="2696800" cy="2696800"/>
            </a:xfrm>
          </p:grpSpPr>
          <p:sp>
            <p:nvSpPr>
              <p:cNvPr id="349" name="楕円 348">
                <a:extLst>
                  <a:ext uri="{FF2B5EF4-FFF2-40B4-BE49-F238E27FC236}">
                    <a16:creationId xmlns:a16="http://schemas.microsoft.com/office/drawing/2014/main" id="{B5F14528-9D30-CA08-FA1B-9774C37A7823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0" name="楕円 349">
                <a:extLst>
                  <a:ext uri="{FF2B5EF4-FFF2-40B4-BE49-F238E27FC236}">
                    <a16:creationId xmlns:a16="http://schemas.microsoft.com/office/drawing/2014/main" id="{B6626627-69FF-4E42-4DA9-793C75837D93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1" name="フリーフォーム: 図形 350">
                <a:extLst>
                  <a:ext uri="{FF2B5EF4-FFF2-40B4-BE49-F238E27FC236}">
                    <a16:creationId xmlns:a16="http://schemas.microsoft.com/office/drawing/2014/main" id="{E189A245-F25D-3BFB-DBF3-64A5400D8F3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1" name="グループ化 200">
              <a:extLst>
                <a:ext uri="{FF2B5EF4-FFF2-40B4-BE49-F238E27FC236}">
                  <a16:creationId xmlns:a16="http://schemas.microsoft.com/office/drawing/2014/main" id="{22B8A90B-0ED2-CC36-AB97-CB3564110FEE}"/>
                </a:ext>
              </a:extLst>
            </p:cNvPr>
            <p:cNvGrpSpPr/>
            <p:nvPr/>
          </p:nvGrpSpPr>
          <p:grpSpPr>
            <a:xfrm rot="11535694">
              <a:off x="1526766" y="2843935"/>
              <a:ext cx="1057537" cy="1057537"/>
              <a:chOff x="6314983" y="3749612"/>
              <a:chExt cx="2696800" cy="2696800"/>
            </a:xfrm>
          </p:grpSpPr>
          <p:sp>
            <p:nvSpPr>
              <p:cNvPr id="346" name="楕円 345">
                <a:extLst>
                  <a:ext uri="{FF2B5EF4-FFF2-40B4-BE49-F238E27FC236}">
                    <a16:creationId xmlns:a16="http://schemas.microsoft.com/office/drawing/2014/main" id="{6D66CD68-1C1C-2F09-7D7E-16EFE079616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7" name="楕円 346">
                <a:extLst>
                  <a:ext uri="{FF2B5EF4-FFF2-40B4-BE49-F238E27FC236}">
                    <a16:creationId xmlns:a16="http://schemas.microsoft.com/office/drawing/2014/main" id="{6B1DB235-F3D1-B6C3-23C0-0D5F81600961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8" name="フリーフォーム: 図形 347">
                <a:extLst>
                  <a:ext uri="{FF2B5EF4-FFF2-40B4-BE49-F238E27FC236}">
                    <a16:creationId xmlns:a16="http://schemas.microsoft.com/office/drawing/2014/main" id="{F72B2245-B76F-A6E2-AE73-7296CAC76C1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2" name="グループ化 201">
              <a:extLst>
                <a:ext uri="{FF2B5EF4-FFF2-40B4-BE49-F238E27FC236}">
                  <a16:creationId xmlns:a16="http://schemas.microsoft.com/office/drawing/2014/main" id="{D149C129-4212-2235-5426-AA16A3DB9F31}"/>
                </a:ext>
              </a:extLst>
            </p:cNvPr>
            <p:cNvGrpSpPr/>
            <p:nvPr/>
          </p:nvGrpSpPr>
          <p:grpSpPr>
            <a:xfrm rot="21055841">
              <a:off x="4973097" y="2843935"/>
              <a:ext cx="1057537" cy="1057537"/>
              <a:chOff x="6314983" y="3749612"/>
              <a:chExt cx="2696800" cy="2696800"/>
            </a:xfrm>
          </p:grpSpPr>
          <p:sp>
            <p:nvSpPr>
              <p:cNvPr id="343" name="楕円 342">
                <a:extLst>
                  <a:ext uri="{FF2B5EF4-FFF2-40B4-BE49-F238E27FC236}">
                    <a16:creationId xmlns:a16="http://schemas.microsoft.com/office/drawing/2014/main" id="{EF6FFCA6-3F45-F003-BD12-36A8D96A8B62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4" name="楕円 343">
                <a:extLst>
                  <a:ext uri="{FF2B5EF4-FFF2-40B4-BE49-F238E27FC236}">
                    <a16:creationId xmlns:a16="http://schemas.microsoft.com/office/drawing/2014/main" id="{7EE57634-F3C5-8B0E-9AC6-FEB81B5A1523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5" name="フリーフォーム: 図形 344">
                <a:extLst>
                  <a:ext uri="{FF2B5EF4-FFF2-40B4-BE49-F238E27FC236}">
                    <a16:creationId xmlns:a16="http://schemas.microsoft.com/office/drawing/2014/main" id="{B1221691-E34C-85F0-EC42-95995B6B347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3" name="グループ化 202">
              <a:extLst>
                <a:ext uri="{FF2B5EF4-FFF2-40B4-BE49-F238E27FC236}">
                  <a16:creationId xmlns:a16="http://schemas.microsoft.com/office/drawing/2014/main" id="{8FA1C704-9A33-4308-E228-4F5CD50B2520}"/>
                </a:ext>
              </a:extLst>
            </p:cNvPr>
            <p:cNvGrpSpPr/>
            <p:nvPr/>
          </p:nvGrpSpPr>
          <p:grpSpPr>
            <a:xfrm rot="2071438" flipH="1">
              <a:off x="2675543" y="1710184"/>
              <a:ext cx="1057537" cy="1057537"/>
              <a:chOff x="488950" y="917965"/>
              <a:chExt cx="1439862" cy="1439862"/>
            </a:xfrm>
          </p:grpSpPr>
          <p:sp>
            <p:nvSpPr>
              <p:cNvPr id="340" name="楕円 339">
                <a:extLst>
                  <a:ext uri="{FF2B5EF4-FFF2-40B4-BE49-F238E27FC236}">
                    <a16:creationId xmlns:a16="http://schemas.microsoft.com/office/drawing/2014/main" id="{464CCC40-B495-25BF-03A0-6F7C32BB4A87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1" name="楕円 340">
                <a:extLst>
                  <a:ext uri="{FF2B5EF4-FFF2-40B4-BE49-F238E27FC236}">
                    <a16:creationId xmlns:a16="http://schemas.microsoft.com/office/drawing/2014/main" id="{42DEB331-C168-C04C-945A-6A6F7D8E7F85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2" name="フリーフォーム: 図形 341">
                <a:extLst>
                  <a:ext uri="{FF2B5EF4-FFF2-40B4-BE49-F238E27FC236}">
                    <a16:creationId xmlns:a16="http://schemas.microsoft.com/office/drawing/2014/main" id="{0AD6DE15-637F-F7BB-DFF1-37EE521A823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4" name="グループ化 203">
              <a:extLst>
                <a:ext uri="{FF2B5EF4-FFF2-40B4-BE49-F238E27FC236}">
                  <a16:creationId xmlns:a16="http://schemas.microsoft.com/office/drawing/2014/main" id="{D7FE6352-2359-2D66-1FA0-77A7066C9525}"/>
                </a:ext>
              </a:extLst>
            </p:cNvPr>
            <p:cNvGrpSpPr/>
            <p:nvPr/>
          </p:nvGrpSpPr>
          <p:grpSpPr>
            <a:xfrm rot="271438" flipH="1">
              <a:off x="4973096" y="1710184"/>
              <a:ext cx="1057537" cy="1057537"/>
              <a:chOff x="6314983" y="3749612"/>
              <a:chExt cx="2696800" cy="2696800"/>
            </a:xfrm>
          </p:grpSpPr>
          <p:sp>
            <p:nvSpPr>
              <p:cNvPr id="337" name="楕円 336">
                <a:extLst>
                  <a:ext uri="{FF2B5EF4-FFF2-40B4-BE49-F238E27FC236}">
                    <a16:creationId xmlns:a16="http://schemas.microsoft.com/office/drawing/2014/main" id="{F00F3665-B270-7A9B-F8FB-24034AD4FD8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8" name="楕円 337">
                <a:extLst>
                  <a:ext uri="{FF2B5EF4-FFF2-40B4-BE49-F238E27FC236}">
                    <a16:creationId xmlns:a16="http://schemas.microsoft.com/office/drawing/2014/main" id="{29B4F42D-F369-F4A5-9A8B-1FE536D65F0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9" name="フリーフォーム: 図形 338">
                <a:extLst>
                  <a:ext uri="{FF2B5EF4-FFF2-40B4-BE49-F238E27FC236}">
                    <a16:creationId xmlns:a16="http://schemas.microsoft.com/office/drawing/2014/main" id="{2FB61BC8-A522-F894-E0C9-A39AF926831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7030A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5" name="グループ化 204">
              <a:extLst>
                <a:ext uri="{FF2B5EF4-FFF2-40B4-BE49-F238E27FC236}">
                  <a16:creationId xmlns:a16="http://schemas.microsoft.com/office/drawing/2014/main" id="{EEBD0ED4-0FA1-7915-6B1F-D9D5C9C5989B}"/>
                </a:ext>
              </a:extLst>
            </p:cNvPr>
            <p:cNvGrpSpPr/>
            <p:nvPr/>
          </p:nvGrpSpPr>
          <p:grpSpPr>
            <a:xfrm rot="5400000" flipH="1">
              <a:off x="3824321" y="1710184"/>
              <a:ext cx="1057537" cy="1057537"/>
              <a:chOff x="6314983" y="3749612"/>
              <a:chExt cx="2696800" cy="2696800"/>
            </a:xfrm>
          </p:grpSpPr>
          <p:sp>
            <p:nvSpPr>
              <p:cNvPr id="334" name="楕円 333">
                <a:extLst>
                  <a:ext uri="{FF2B5EF4-FFF2-40B4-BE49-F238E27FC236}">
                    <a16:creationId xmlns:a16="http://schemas.microsoft.com/office/drawing/2014/main" id="{293555A9-A912-0C07-116B-C23C41D1E319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5" name="楕円 334">
                <a:extLst>
                  <a:ext uri="{FF2B5EF4-FFF2-40B4-BE49-F238E27FC236}">
                    <a16:creationId xmlns:a16="http://schemas.microsoft.com/office/drawing/2014/main" id="{FCCB5A4D-BAB2-BDE7-341F-F3A6902DB8B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6" name="フリーフォーム: 図形 335">
                <a:extLst>
                  <a:ext uri="{FF2B5EF4-FFF2-40B4-BE49-F238E27FC236}">
                    <a16:creationId xmlns:a16="http://schemas.microsoft.com/office/drawing/2014/main" id="{9D598738-1D8E-42B9-EE36-672BF8A6CCB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6" name="グループ化 205">
              <a:extLst>
                <a:ext uri="{FF2B5EF4-FFF2-40B4-BE49-F238E27FC236}">
                  <a16:creationId xmlns:a16="http://schemas.microsoft.com/office/drawing/2014/main" id="{C3758209-3119-5F62-CD46-89E64F0D15F0}"/>
                </a:ext>
              </a:extLst>
            </p:cNvPr>
            <p:cNvGrpSpPr/>
            <p:nvPr/>
          </p:nvGrpSpPr>
          <p:grpSpPr>
            <a:xfrm rot="2071438">
              <a:off x="377989" y="1710184"/>
              <a:ext cx="1057537" cy="1057537"/>
              <a:chOff x="504766" y="1678970"/>
              <a:chExt cx="2092095" cy="2092095"/>
            </a:xfrm>
          </p:grpSpPr>
          <p:sp>
            <p:nvSpPr>
              <p:cNvPr id="331" name="楕円 330">
                <a:extLst>
                  <a:ext uri="{FF2B5EF4-FFF2-40B4-BE49-F238E27FC236}">
                    <a16:creationId xmlns:a16="http://schemas.microsoft.com/office/drawing/2014/main" id="{84B8F72F-6041-FA35-36C4-F0AC5D7EB06D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2" name="楕円 331">
                <a:extLst>
                  <a:ext uri="{FF2B5EF4-FFF2-40B4-BE49-F238E27FC236}">
                    <a16:creationId xmlns:a16="http://schemas.microsoft.com/office/drawing/2014/main" id="{BCB7A20E-595D-53BB-5B83-7673D196D9CC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3" name="フリーフォーム: 図形 332">
                <a:extLst>
                  <a:ext uri="{FF2B5EF4-FFF2-40B4-BE49-F238E27FC236}">
                    <a16:creationId xmlns:a16="http://schemas.microsoft.com/office/drawing/2014/main" id="{8010353A-35EB-E5E7-47C3-B64F7C220C11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7" name="グループ化 206">
              <a:extLst>
                <a:ext uri="{FF2B5EF4-FFF2-40B4-BE49-F238E27FC236}">
                  <a16:creationId xmlns:a16="http://schemas.microsoft.com/office/drawing/2014/main" id="{8029F1F1-10FE-236B-7698-FD30AE6A04FC}"/>
                </a:ext>
              </a:extLst>
            </p:cNvPr>
            <p:cNvGrpSpPr/>
            <p:nvPr/>
          </p:nvGrpSpPr>
          <p:grpSpPr>
            <a:xfrm rot="6091833" flipH="1">
              <a:off x="1519276" y="1710184"/>
              <a:ext cx="1057537" cy="1057537"/>
              <a:chOff x="6314983" y="3749612"/>
              <a:chExt cx="2696800" cy="2696800"/>
            </a:xfrm>
          </p:grpSpPr>
          <p:sp>
            <p:nvSpPr>
              <p:cNvPr id="328" name="楕円 327">
                <a:extLst>
                  <a:ext uri="{FF2B5EF4-FFF2-40B4-BE49-F238E27FC236}">
                    <a16:creationId xmlns:a16="http://schemas.microsoft.com/office/drawing/2014/main" id="{B07603E5-7F67-F5D2-E99D-056EBE542D9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9" name="楕円 328">
                <a:extLst>
                  <a:ext uri="{FF2B5EF4-FFF2-40B4-BE49-F238E27FC236}">
                    <a16:creationId xmlns:a16="http://schemas.microsoft.com/office/drawing/2014/main" id="{B2659EB4-8ED4-2494-5ABB-E58995388D4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0" name="フリーフォーム: 図形 329">
                <a:extLst>
                  <a:ext uri="{FF2B5EF4-FFF2-40B4-BE49-F238E27FC236}">
                    <a16:creationId xmlns:a16="http://schemas.microsoft.com/office/drawing/2014/main" id="{4DD630A0-E4DA-F7D2-E011-A95A8AEFF1A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8" name="グループ化 207">
              <a:extLst>
                <a:ext uri="{FF2B5EF4-FFF2-40B4-BE49-F238E27FC236}">
                  <a16:creationId xmlns:a16="http://schemas.microsoft.com/office/drawing/2014/main" id="{B8383363-42D4-5486-04C4-B9325ACA9DC2}"/>
                </a:ext>
              </a:extLst>
            </p:cNvPr>
            <p:cNvGrpSpPr/>
            <p:nvPr/>
          </p:nvGrpSpPr>
          <p:grpSpPr>
            <a:xfrm rot="4855841" flipH="1">
              <a:off x="6138733" y="2843935"/>
              <a:ext cx="1057537" cy="1057537"/>
              <a:chOff x="488950" y="917965"/>
              <a:chExt cx="1439862" cy="1439862"/>
            </a:xfrm>
          </p:grpSpPr>
          <p:sp>
            <p:nvSpPr>
              <p:cNvPr id="325" name="楕円 324">
                <a:extLst>
                  <a:ext uri="{FF2B5EF4-FFF2-40B4-BE49-F238E27FC236}">
                    <a16:creationId xmlns:a16="http://schemas.microsoft.com/office/drawing/2014/main" id="{7F7B2113-D072-DA9D-7A03-A912854D89E6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6" name="楕円 325">
                <a:extLst>
                  <a:ext uri="{FF2B5EF4-FFF2-40B4-BE49-F238E27FC236}">
                    <a16:creationId xmlns:a16="http://schemas.microsoft.com/office/drawing/2014/main" id="{D7296864-312B-1B4C-8450-DF7F4E9A85E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7" name="フリーフォーム: 図形 326">
                <a:extLst>
                  <a:ext uri="{FF2B5EF4-FFF2-40B4-BE49-F238E27FC236}">
                    <a16:creationId xmlns:a16="http://schemas.microsoft.com/office/drawing/2014/main" id="{B1DE6DCE-7605-E5A6-9101-3FF0CDC241CD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9" name="グループ化 208">
              <a:extLst>
                <a:ext uri="{FF2B5EF4-FFF2-40B4-BE49-F238E27FC236}">
                  <a16:creationId xmlns:a16="http://schemas.microsoft.com/office/drawing/2014/main" id="{4C71280E-B443-6C6A-2758-B041B70BEC96}"/>
                </a:ext>
              </a:extLst>
            </p:cNvPr>
            <p:cNvGrpSpPr/>
            <p:nvPr/>
          </p:nvGrpSpPr>
          <p:grpSpPr>
            <a:xfrm rot="19891119">
              <a:off x="7287509" y="2843935"/>
              <a:ext cx="1057537" cy="1057537"/>
              <a:chOff x="6314983" y="3749612"/>
              <a:chExt cx="2696800" cy="2696800"/>
            </a:xfrm>
          </p:grpSpPr>
          <p:sp>
            <p:nvSpPr>
              <p:cNvPr id="322" name="楕円 321">
                <a:extLst>
                  <a:ext uri="{FF2B5EF4-FFF2-40B4-BE49-F238E27FC236}">
                    <a16:creationId xmlns:a16="http://schemas.microsoft.com/office/drawing/2014/main" id="{F361DCE7-EB8E-025E-3026-C1B75507379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3" name="楕円 322">
                <a:extLst>
                  <a:ext uri="{FF2B5EF4-FFF2-40B4-BE49-F238E27FC236}">
                    <a16:creationId xmlns:a16="http://schemas.microsoft.com/office/drawing/2014/main" id="{C9D38F0C-77BF-90CA-5432-A0A24CADFB1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4" name="フリーフォーム: 図形 323">
                <a:extLst>
                  <a:ext uri="{FF2B5EF4-FFF2-40B4-BE49-F238E27FC236}">
                    <a16:creationId xmlns:a16="http://schemas.microsoft.com/office/drawing/2014/main" id="{834B4A33-DE70-D426-C1F9-AF67F41F56B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0" name="グループ化 209">
              <a:extLst>
                <a:ext uri="{FF2B5EF4-FFF2-40B4-BE49-F238E27FC236}">
                  <a16:creationId xmlns:a16="http://schemas.microsoft.com/office/drawing/2014/main" id="{FB96243F-7275-46EB-6D3F-B35029BA10F1}"/>
                </a:ext>
              </a:extLst>
            </p:cNvPr>
            <p:cNvGrpSpPr/>
            <p:nvPr/>
          </p:nvGrpSpPr>
          <p:grpSpPr>
            <a:xfrm rot="20706716" flipH="1">
              <a:off x="7287509" y="1710184"/>
              <a:ext cx="1057537" cy="1057537"/>
              <a:chOff x="6314983" y="3749612"/>
              <a:chExt cx="2696800" cy="2696800"/>
            </a:xfrm>
          </p:grpSpPr>
          <p:sp>
            <p:nvSpPr>
              <p:cNvPr id="319" name="楕円 318">
                <a:extLst>
                  <a:ext uri="{FF2B5EF4-FFF2-40B4-BE49-F238E27FC236}">
                    <a16:creationId xmlns:a16="http://schemas.microsoft.com/office/drawing/2014/main" id="{54A60D17-D45C-68F7-F99C-F6016CA7B14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0" name="楕円 319">
                <a:extLst>
                  <a:ext uri="{FF2B5EF4-FFF2-40B4-BE49-F238E27FC236}">
                    <a16:creationId xmlns:a16="http://schemas.microsoft.com/office/drawing/2014/main" id="{59374F8B-A1D6-06F4-D5D4-B76ED384092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1" name="フリーフォーム: 図形 320">
                <a:extLst>
                  <a:ext uri="{FF2B5EF4-FFF2-40B4-BE49-F238E27FC236}">
                    <a16:creationId xmlns:a16="http://schemas.microsoft.com/office/drawing/2014/main" id="{2EEEA029-392A-4226-3AE7-1A07EC9C01BD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1" name="グループ化 210">
              <a:extLst>
                <a:ext uri="{FF2B5EF4-FFF2-40B4-BE49-F238E27FC236}">
                  <a16:creationId xmlns:a16="http://schemas.microsoft.com/office/drawing/2014/main" id="{E324C276-2043-11C0-FF41-87CE3171DD34}"/>
                </a:ext>
              </a:extLst>
            </p:cNvPr>
            <p:cNvGrpSpPr/>
            <p:nvPr/>
          </p:nvGrpSpPr>
          <p:grpSpPr>
            <a:xfrm rot="20442705" flipH="1">
              <a:off x="6138733" y="1710184"/>
              <a:ext cx="1057537" cy="1057537"/>
              <a:chOff x="6314983" y="3749612"/>
              <a:chExt cx="2696800" cy="2696800"/>
            </a:xfrm>
          </p:grpSpPr>
          <p:sp>
            <p:nvSpPr>
              <p:cNvPr id="316" name="楕円 315">
                <a:extLst>
                  <a:ext uri="{FF2B5EF4-FFF2-40B4-BE49-F238E27FC236}">
                    <a16:creationId xmlns:a16="http://schemas.microsoft.com/office/drawing/2014/main" id="{57936B76-5612-7462-81D4-DFA5D13F14C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7" name="楕円 316">
                <a:extLst>
                  <a:ext uri="{FF2B5EF4-FFF2-40B4-BE49-F238E27FC236}">
                    <a16:creationId xmlns:a16="http://schemas.microsoft.com/office/drawing/2014/main" id="{455F1553-0BDE-6316-C45C-8FF14F5E5A2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CCECFF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8" name="フリーフォーム: 図形 317">
                <a:extLst>
                  <a:ext uri="{FF2B5EF4-FFF2-40B4-BE49-F238E27FC236}">
                    <a16:creationId xmlns:a16="http://schemas.microsoft.com/office/drawing/2014/main" id="{61CDB9F3-48E1-495A-03A1-87D737CDA5E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2" name="グループ化 211">
              <a:extLst>
                <a:ext uri="{FF2B5EF4-FFF2-40B4-BE49-F238E27FC236}">
                  <a16:creationId xmlns:a16="http://schemas.microsoft.com/office/drawing/2014/main" id="{94B7279C-6538-753B-D189-2955699774F0}"/>
                </a:ext>
              </a:extLst>
            </p:cNvPr>
            <p:cNvGrpSpPr/>
            <p:nvPr/>
          </p:nvGrpSpPr>
          <p:grpSpPr>
            <a:xfrm rot="5050201">
              <a:off x="2675543" y="3993245"/>
              <a:ext cx="1057537" cy="1057537"/>
              <a:chOff x="488950" y="917965"/>
              <a:chExt cx="1439862" cy="1439862"/>
            </a:xfrm>
          </p:grpSpPr>
          <p:sp>
            <p:nvSpPr>
              <p:cNvPr id="313" name="楕円 312">
                <a:extLst>
                  <a:ext uri="{FF2B5EF4-FFF2-40B4-BE49-F238E27FC236}">
                    <a16:creationId xmlns:a16="http://schemas.microsoft.com/office/drawing/2014/main" id="{678E0317-2100-3BAE-7FF4-038DEE346E2D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4" name="楕円 313">
                <a:extLst>
                  <a:ext uri="{FF2B5EF4-FFF2-40B4-BE49-F238E27FC236}">
                    <a16:creationId xmlns:a16="http://schemas.microsoft.com/office/drawing/2014/main" id="{979D3850-6652-A3CA-3E4C-93C4A904FEDD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5" name="フリーフォーム: 図形 314">
                <a:extLst>
                  <a:ext uri="{FF2B5EF4-FFF2-40B4-BE49-F238E27FC236}">
                    <a16:creationId xmlns:a16="http://schemas.microsoft.com/office/drawing/2014/main" id="{B6D02FB6-E2A4-D979-C0E6-BD227C3EFC5A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3" name="グループ化 212">
              <a:extLst>
                <a:ext uri="{FF2B5EF4-FFF2-40B4-BE49-F238E27FC236}">
                  <a16:creationId xmlns:a16="http://schemas.microsoft.com/office/drawing/2014/main" id="{F1F7B55E-49B1-FFD3-9640-A67CED9DB214}"/>
                </a:ext>
              </a:extLst>
            </p:cNvPr>
            <p:cNvGrpSpPr/>
            <p:nvPr/>
          </p:nvGrpSpPr>
          <p:grpSpPr>
            <a:xfrm rot="2309659" flipH="1">
              <a:off x="3824320" y="3993245"/>
              <a:ext cx="1057537" cy="1057537"/>
              <a:chOff x="488950" y="917965"/>
              <a:chExt cx="1439862" cy="1439862"/>
            </a:xfrm>
          </p:grpSpPr>
          <p:sp>
            <p:nvSpPr>
              <p:cNvPr id="310" name="楕円 309">
                <a:extLst>
                  <a:ext uri="{FF2B5EF4-FFF2-40B4-BE49-F238E27FC236}">
                    <a16:creationId xmlns:a16="http://schemas.microsoft.com/office/drawing/2014/main" id="{7EC468EA-DBE2-3C66-57B0-B28000E77A0A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1" name="楕円 310">
                <a:extLst>
                  <a:ext uri="{FF2B5EF4-FFF2-40B4-BE49-F238E27FC236}">
                    <a16:creationId xmlns:a16="http://schemas.microsoft.com/office/drawing/2014/main" id="{263D8C04-2CD8-812D-650D-431CEE6D3416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CCECFF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2" name="フリーフォーム: 図形 311">
                <a:extLst>
                  <a:ext uri="{FF2B5EF4-FFF2-40B4-BE49-F238E27FC236}">
                    <a16:creationId xmlns:a16="http://schemas.microsoft.com/office/drawing/2014/main" id="{F554AA58-92AF-0D04-20C9-D5DBEDC4A357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4" name="グループ化 213">
              <a:extLst>
                <a:ext uri="{FF2B5EF4-FFF2-40B4-BE49-F238E27FC236}">
                  <a16:creationId xmlns:a16="http://schemas.microsoft.com/office/drawing/2014/main" id="{B329262F-8667-8A07-62A8-4EEAA36123D8}"/>
                </a:ext>
              </a:extLst>
            </p:cNvPr>
            <p:cNvGrpSpPr/>
            <p:nvPr/>
          </p:nvGrpSpPr>
          <p:grpSpPr>
            <a:xfrm rot="5009659">
              <a:off x="377989" y="3993245"/>
              <a:ext cx="1057537" cy="1057537"/>
              <a:chOff x="6314983" y="3749612"/>
              <a:chExt cx="2696800" cy="2696800"/>
            </a:xfrm>
          </p:grpSpPr>
          <p:sp>
            <p:nvSpPr>
              <p:cNvPr id="307" name="楕円 306">
                <a:extLst>
                  <a:ext uri="{FF2B5EF4-FFF2-40B4-BE49-F238E27FC236}">
                    <a16:creationId xmlns:a16="http://schemas.microsoft.com/office/drawing/2014/main" id="{1A38110E-3992-0C36-B297-21A15153480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8" name="楕円 307">
                <a:extLst>
                  <a:ext uri="{FF2B5EF4-FFF2-40B4-BE49-F238E27FC236}">
                    <a16:creationId xmlns:a16="http://schemas.microsoft.com/office/drawing/2014/main" id="{0867BB5C-FEFA-3A0E-B8BC-3806C86715E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B05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9" name="フリーフォーム: 図形 308">
                <a:extLst>
                  <a:ext uri="{FF2B5EF4-FFF2-40B4-BE49-F238E27FC236}">
                    <a16:creationId xmlns:a16="http://schemas.microsoft.com/office/drawing/2014/main" id="{C377D916-4C6F-E130-1ACF-9DE655B0D7B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5" name="グループ化 214">
              <a:extLst>
                <a:ext uri="{FF2B5EF4-FFF2-40B4-BE49-F238E27FC236}">
                  <a16:creationId xmlns:a16="http://schemas.microsoft.com/office/drawing/2014/main" id="{370A3399-57ED-B9DF-1915-278E7838CA88}"/>
                </a:ext>
              </a:extLst>
            </p:cNvPr>
            <p:cNvGrpSpPr/>
            <p:nvPr/>
          </p:nvGrpSpPr>
          <p:grpSpPr>
            <a:xfrm rot="9178934">
              <a:off x="1526766" y="3993245"/>
              <a:ext cx="1057537" cy="1057537"/>
              <a:chOff x="6314983" y="3749612"/>
              <a:chExt cx="2696800" cy="2696800"/>
            </a:xfrm>
          </p:grpSpPr>
          <p:sp>
            <p:nvSpPr>
              <p:cNvPr id="304" name="楕円 303">
                <a:extLst>
                  <a:ext uri="{FF2B5EF4-FFF2-40B4-BE49-F238E27FC236}">
                    <a16:creationId xmlns:a16="http://schemas.microsoft.com/office/drawing/2014/main" id="{AC403D44-AB8B-468F-A751-576A8D32FDA6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5" name="楕円 304">
                <a:extLst>
                  <a:ext uri="{FF2B5EF4-FFF2-40B4-BE49-F238E27FC236}">
                    <a16:creationId xmlns:a16="http://schemas.microsoft.com/office/drawing/2014/main" id="{2519F69E-2666-D132-EB4E-9C9F247AF1E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6" name="フリーフォーム: 図形 305">
                <a:extLst>
                  <a:ext uri="{FF2B5EF4-FFF2-40B4-BE49-F238E27FC236}">
                    <a16:creationId xmlns:a16="http://schemas.microsoft.com/office/drawing/2014/main" id="{094A20A4-A69F-4321-42FF-D2091CE4BBFC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7030A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6" name="グループ化 215">
              <a:extLst>
                <a:ext uri="{FF2B5EF4-FFF2-40B4-BE49-F238E27FC236}">
                  <a16:creationId xmlns:a16="http://schemas.microsoft.com/office/drawing/2014/main" id="{277EC473-1284-60D4-1369-F77442108C9C}"/>
                </a:ext>
              </a:extLst>
            </p:cNvPr>
            <p:cNvGrpSpPr/>
            <p:nvPr/>
          </p:nvGrpSpPr>
          <p:grpSpPr>
            <a:xfrm rot="19978934">
              <a:off x="4973097" y="3993245"/>
              <a:ext cx="1057537" cy="1057537"/>
              <a:chOff x="6314983" y="3749612"/>
              <a:chExt cx="2696800" cy="2696800"/>
            </a:xfrm>
          </p:grpSpPr>
          <p:sp>
            <p:nvSpPr>
              <p:cNvPr id="301" name="楕円 300">
                <a:extLst>
                  <a:ext uri="{FF2B5EF4-FFF2-40B4-BE49-F238E27FC236}">
                    <a16:creationId xmlns:a16="http://schemas.microsoft.com/office/drawing/2014/main" id="{FAEF8CDC-01E2-C512-E490-AAD683DD68F2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2" name="楕円 301">
                <a:extLst>
                  <a:ext uri="{FF2B5EF4-FFF2-40B4-BE49-F238E27FC236}">
                    <a16:creationId xmlns:a16="http://schemas.microsoft.com/office/drawing/2014/main" id="{2FDF1291-E576-096F-0661-C29AE999CD7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3" name="フリーフォーム: 図形 302">
                <a:extLst>
                  <a:ext uri="{FF2B5EF4-FFF2-40B4-BE49-F238E27FC236}">
                    <a16:creationId xmlns:a16="http://schemas.microsoft.com/office/drawing/2014/main" id="{F8612C13-C279-3DD5-C86E-DDB10D107EB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7" name="グループ化 216">
              <a:extLst>
                <a:ext uri="{FF2B5EF4-FFF2-40B4-BE49-F238E27FC236}">
                  <a16:creationId xmlns:a16="http://schemas.microsoft.com/office/drawing/2014/main" id="{DA9314BF-4916-4C65-FA85-65818FC7564E}"/>
                </a:ext>
              </a:extLst>
            </p:cNvPr>
            <p:cNvGrpSpPr/>
            <p:nvPr/>
          </p:nvGrpSpPr>
          <p:grpSpPr>
            <a:xfrm rot="3778934" flipH="1">
              <a:off x="6138733" y="3993245"/>
              <a:ext cx="1057537" cy="1057537"/>
              <a:chOff x="488950" y="917965"/>
              <a:chExt cx="1439862" cy="1439862"/>
            </a:xfrm>
          </p:grpSpPr>
          <p:sp>
            <p:nvSpPr>
              <p:cNvPr id="298" name="楕円 297">
                <a:extLst>
                  <a:ext uri="{FF2B5EF4-FFF2-40B4-BE49-F238E27FC236}">
                    <a16:creationId xmlns:a16="http://schemas.microsoft.com/office/drawing/2014/main" id="{C460014B-2CBF-9255-F3AE-744B2BB1D492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9" name="楕円 298">
                <a:extLst>
                  <a:ext uri="{FF2B5EF4-FFF2-40B4-BE49-F238E27FC236}">
                    <a16:creationId xmlns:a16="http://schemas.microsoft.com/office/drawing/2014/main" id="{BCCB4008-81D2-9C39-700C-E5FD2CD97CA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0" name="フリーフォーム: 図形 299">
                <a:extLst>
                  <a:ext uri="{FF2B5EF4-FFF2-40B4-BE49-F238E27FC236}">
                    <a16:creationId xmlns:a16="http://schemas.microsoft.com/office/drawing/2014/main" id="{A5A23739-BDBF-12EC-59B7-94EEF993701C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8" name="グループ化 217">
              <a:extLst>
                <a:ext uri="{FF2B5EF4-FFF2-40B4-BE49-F238E27FC236}">
                  <a16:creationId xmlns:a16="http://schemas.microsoft.com/office/drawing/2014/main" id="{A09EB948-7F19-7ABD-9E10-9A0B1E41F8D8}"/>
                </a:ext>
              </a:extLst>
            </p:cNvPr>
            <p:cNvGrpSpPr/>
            <p:nvPr/>
          </p:nvGrpSpPr>
          <p:grpSpPr>
            <a:xfrm rot="17344937">
              <a:off x="7287509" y="3993245"/>
              <a:ext cx="1057537" cy="1057537"/>
              <a:chOff x="6314983" y="3749612"/>
              <a:chExt cx="2696800" cy="2696800"/>
            </a:xfrm>
          </p:grpSpPr>
          <p:sp>
            <p:nvSpPr>
              <p:cNvPr id="295" name="楕円 294">
                <a:extLst>
                  <a:ext uri="{FF2B5EF4-FFF2-40B4-BE49-F238E27FC236}">
                    <a16:creationId xmlns:a16="http://schemas.microsoft.com/office/drawing/2014/main" id="{DE7E6EC0-CD29-A6F3-8C9A-47E114C21919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6" name="楕円 295">
                <a:extLst>
                  <a:ext uri="{FF2B5EF4-FFF2-40B4-BE49-F238E27FC236}">
                    <a16:creationId xmlns:a16="http://schemas.microsoft.com/office/drawing/2014/main" id="{D911AC1A-B47B-FEE9-23EC-AAA65027EB43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7" name="フリーフォーム: 図形 296">
                <a:extLst>
                  <a:ext uri="{FF2B5EF4-FFF2-40B4-BE49-F238E27FC236}">
                    <a16:creationId xmlns:a16="http://schemas.microsoft.com/office/drawing/2014/main" id="{ED2F2421-8026-B86D-9610-435BEA41636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9" name="グループ化 218">
              <a:extLst>
                <a:ext uri="{FF2B5EF4-FFF2-40B4-BE49-F238E27FC236}">
                  <a16:creationId xmlns:a16="http://schemas.microsoft.com/office/drawing/2014/main" id="{4732A6C0-F72E-692D-A691-FD432493AAD6}"/>
                </a:ext>
              </a:extLst>
            </p:cNvPr>
            <p:cNvGrpSpPr/>
            <p:nvPr/>
          </p:nvGrpSpPr>
          <p:grpSpPr>
            <a:xfrm rot="21055841">
              <a:off x="8443463" y="2843935"/>
              <a:ext cx="1057537" cy="1057537"/>
              <a:chOff x="6314983" y="3749612"/>
              <a:chExt cx="2696800" cy="2696800"/>
            </a:xfrm>
          </p:grpSpPr>
          <p:sp>
            <p:nvSpPr>
              <p:cNvPr id="292" name="楕円 291">
                <a:extLst>
                  <a:ext uri="{FF2B5EF4-FFF2-40B4-BE49-F238E27FC236}">
                    <a16:creationId xmlns:a16="http://schemas.microsoft.com/office/drawing/2014/main" id="{9F89CD90-A927-2C89-8C9F-0E5A43DE829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3" name="楕円 292">
                <a:extLst>
                  <a:ext uri="{FF2B5EF4-FFF2-40B4-BE49-F238E27FC236}">
                    <a16:creationId xmlns:a16="http://schemas.microsoft.com/office/drawing/2014/main" id="{6E95BA15-7413-052A-2BC1-2AC71DEA5F93}"/>
                  </a:ext>
                </a:extLst>
              </p:cNvPr>
              <p:cNvSpPr/>
              <p:nvPr/>
            </p:nvSpPr>
            <p:spPr>
              <a:xfrm rot="18900000">
                <a:off x="6593846" y="4028476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4" name="フリーフォーム: 図形 293">
                <a:extLst>
                  <a:ext uri="{FF2B5EF4-FFF2-40B4-BE49-F238E27FC236}">
                    <a16:creationId xmlns:a16="http://schemas.microsoft.com/office/drawing/2014/main" id="{B0996E36-B717-14D6-4ADA-9499210CBBDD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0" name="グループ化 219">
              <a:extLst>
                <a:ext uri="{FF2B5EF4-FFF2-40B4-BE49-F238E27FC236}">
                  <a16:creationId xmlns:a16="http://schemas.microsoft.com/office/drawing/2014/main" id="{66A9EEBA-84ED-6EA0-2602-AF38B9096808}"/>
                </a:ext>
              </a:extLst>
            </p:cNvPr>
            <p:cNvGrpSpPr/>
            <p:nvPr/>
          </p:nvGrpSpPr>
          <p:grpSpPr>
            <a:xfrm rot="20402163" flipH="1">
              <a:off x="8443463" y="1710184"/>
              <a:ext cx="1057537" cy="1057537"/>
              <a:chOff x="6314983" y="3749612"/>
              <a:chExt cx="2696800" cy="2696800"/>
            </a:xfrm>
          </p:grpSpPr>
          <p:sp>
            <p:nvSpPr>
              <p:cNvPr id="289" name="楕円 288">
                <a:extLst>
                  <a:ext uri="{FF2B5EF4-FFF2-40B4-BE49-F238E27FC236}">
                    <a16:creationId xmlns:a16="http://schemas.microsoft.com/office/drawing/2014/main" id="{F5C90606-E260-DEF5-0100-4482CA5D96A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0" name="楕円 289">
                <a:extLst>
                  <a:ext uri="{FF2B5EF4-FFF2-40B4-BE49-F238E27FC236}">
                    <a16:creationId xmlns:a16="http://schemas.microsoft.com/office/drawing/2014/main" id="{716C419F-05F4-E0D3-E859-793FC6037BC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1" name="フリーフォーム: 図形 290">
                <a:extLst>
                  <a:ext uri="{FF2B5EF4-FFF2-40B4-BE49-F238E27FC236}">
                    <a16:creationId xmlns:a16="http://schemas.microsoft.com/office/drawing/2014/main" id="{8B7627B0-BB05-DCB8-6590-81ABEC73A05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1" name="グループ化 220">
              <a:extLst>
                <a:ext uri="{FF2B5EF4-FFF2-40B4-BE49-F238E27FC236}">
                  <a16:creationId xmlns:a16="http://schemas.microsoft.com/office/drawing/2014/main" id="{D7F68346-9BF6-1124-F518-3369B15652B7}"/>
                </a:ext>
              </a:extLst>
            </p:cNvPr>
            <p:cNvGrpSpPr/>
            <p:nvPr/>
          </p:nvGrpSpPr>
          <p:grpSpPr>
            <a:xfrm rot="19978934">
              <a:off x="8443463" y="3993245"/>
              <a:ext cx="1057537" cy="1057537"/>
              <a:chOff x="6314983" y="3749612"/>
              <a:chExt cx="2696800" cy="2696800"/>
            </a:xfrm>
          </p:grpSpPr>
          <p:sp>
            <p:nvSpPr>
              <p:cNvPr id="286" name="楕円 285">
                <a:extLst>
                  <a:ext uri="{FF2B5EF4-FFF2-40B4-BE49-F238E27FC236}">
                    <a16:creationId xmlns:a16="http://schemas.microsoft.com/office/drawing/2014/main" id="{A687007C-9883-6E58-39A9-5C156EFB7A5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7" name="楕円 286">
                <a:extLst>
                  <a:ext uri="{FF2B5EF4-FFF2-40B4-BE49-F238E27FC236}">
                    <a16:creationId xmlns:a16="http://schemas.microsoft.com/office/drawing/2014/main" id="{F5A65706-15EE-849A-E77E-C5BA0693F9F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4F471E90-A631-AE2F-0329-2720982D446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2" name="グループ化 221">
              <a:extLst>
                <a:ext uri="{FF2B5EF4-FFF2-40B4-BE49-F238E27FC236}">
                  <a16:creationId xmlns:a16="http://schemas.microsoft.com/office/drawing/2014/main" id="{0E49173A-4990-BD5F-2397-B0A00EF565F0}"/>
                </a:ext>
              </a:extLst>
            </p:cNvPr>
            <p:cNvGrpSpPr/>
            <p:nvPr/>
          </p:nvGrpSpPr>
          <p:grpSpPr>
            <a:xfrm rot="16807043" flipH="1">
              <a:off x="9623805" y="2843935"/>
              <a:ext cx="1057537" cy="1057537"/>
              <a:chOff x="488950" y="917965"/>
              <a:chExt cx="1439862" cy="1439862"/>
            </a:xfrm>
          </p:grpSpPr>
          <p:sp>
            <p:nvSpPr>
              <p:cNvPr id="283" name="楕円 282">
                <a:extLst>
                  <a:ext uri="{FF2B5EF4-FFF2-40B4-BE49-F238E27FC236}">
                    <a16:creationId xmlns:a16="http://schemas.microsoft.com/office/drawing/2014/main" id="{9119FF02-AD59-6B2D-7360-34385DAD8CFE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4" name="楕円 283">
                <a:extLst>
                  <a:ext uri="{FF2B5EF4-FFF2-40B4-BE49-F238E27FC236}">
                    <a16:creationId xmlns:a16="http://schemas.microsoft.com/office/drawing/2014/main" id="{492D6BBD-CA41-7C9A-4C16-6B38C4176F62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5" name="フリーフォーム: 図形 284">
                <a:extLst>
                  <a:ext uri="{FF2B5EF4-FFF2-40B4-BE49-F238E27FC236}">
                    <a16:creationId xmlns:a16="http://schemas.microsoft.com/office/drawing/2014/main" id="{4BA150F1-811E-FC4C-A70B-2A362EFE50AB}"/>
                  </a:ext>
                </a:extLst>
              </p:cNvPr>
              <p:cNvSpPr/>
              <p:nvPr/>
            </p:nvSpPr>
            <p:spPr>
              <a:xfrm rot="607043"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3" name="グループ化 222">
              <a:extLst>
                <a:ext uri="{FF2B5EF4-FFF2-40B4-BE49-F238E27FC236}">
                  <a16:creationId xmlns:a16="http://schemas.microsoft.com/office/drawing/2014/main" id="{70B115B1-2FA5-F1F5-6278-C019C64D211E}"/>
                </a:ext>
              </a:extLst>
            </p:cNvPr>
            <p:cNvGrpSpPr/>
            <p:nvPr/>
          </p:nvGrpSpPr>
          <p:grpSpPr>
            <a:xfrm rot="19586566">
              <a:off x="10772581" y="2843935"/>
              <a:ext cx="1057537" cy="1057537"/>
              <a:chOff x="6314983" y="3749612"/>
              <a:chExt cx="2696800" cy="2696800"/>
            </a:xfrm>
          </p:grpSpPr>
          <p:sp>
            <p:nvSpPr>
              <p:cNvPr id="280" name="楕円 279">
                <a:extLst>
                  <a:ext uri="{FF2B5EF4-FFF2-40B4-BE49-F238E27FC236}">
                    <a16:creationId xmlns:a16="http://schemas.microsoft.com/office/drawing/2014/main" id="{62B92754-F4CB-6FE2-A101-4CDC30484C46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1" name="楕円 280">
                <a:extLst>
                  <a:ext uri="{FF2B5EF4-FFF2-40B4-BE49-F238E27FC236}">
                    <a16:creationId xmlns:a16="http://schemas.microsoft.com/office/drawing/2014/main" id="{46CE527B-1DC4-5473-8A1B-DB5D4498420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B05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2" name="フリーフォーム: 図形 281">
                <a:extLst>
                  <a:ext uri="{FF2B5EF4-FFF2-40B4-BE49-F238E27FC236}">
                    <a16:creationId xmlns:a16="http://schemas.microsoft.com/office/drawing/2014/main" id="{CD25B99A-A739-B9AD-3D47-D8C8E0D8CE8B}"/>
                  </a:ext>
                </a:extLst>
              </p:cNvPr>
              <p:cNvSpPr/>
              <p:nvPr/>
            </p:nvSpPr>
            <p:spPr>
              <a:xfrm rot="17313434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4" name="グループ化 223">
              <a:extLst>
                <a:ext uri="{FF2B5EF4-FFF2-40B4-BE49-F238E27FC236}">
                  <a16:creationId xmlns:a16="http://schemas.microsoft.com/office/drawing/2014/main" id="{77B289F9-79C9-6A1C-A83F-7812DE737282}"/>
                </a:ext>
              </a:extLst>
            </p:cNvPr>
            <p:cNvGrpSpPr/>
            <p:nvPr/>
          </p:nvGrpSpPr>
          <p:grpSpPr>
            <a:xfrm rot="271438" flipH="1">
              <a:off x="10772581" y="1710184"/>
              <a:ext cx="1057537" cy="1057537"/>
              <a:chOff x="6314983" y="3749612"/>
              <a:chExt cx="2696800" cy="2696800"/>
            </a:xfrm>
          </p:grpSpPr>
          <p:sp>
            <p:nvSpPr>
              <p:cNvPr id="277" name="楕円 276">
                <a:extLst>
                  <a:ext uri="{FF2B5EF4-FFF2-40B4-BE49-F238E27FC236}">
                    <a16:creationId xmlns:a16="http://schemas.microsoft.com/office/drawing/2014/main" id="{85339E70-9A17-D9D1-4BF2-4072CBCE6FA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8" name="楕円 277">
                <a:extLst>
                  <a:ext uri="{FF2B5EF4-FFF2-40B4-BE49-F238E27FC236}">
                    <a16:creationId xmlns:a16="http://schemas.microsoft.com/office/drawing/2014/main" id="{1BB4F8C2-1013-58B1-AA89-28B70EEEEE42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9" name="フリーフォーム: 図形 278">
                <a:extLst>
                  <a:ext uri="{FF2B5EF4-FFF2-40B4-BE49-F238E27FC236}">
                    <a16:creationId xmlns:a16="http://schemas.microsoft.com/office/drawing/2014/main" id="{5494E69F-FBF1-E5C9-93F3-4C6352C1557A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5" name="グループ化 224">
              <a:extLst>
                <a:ext uri="{FF2B5EF4-FFF2-40B4-BE49-F238E27FC236}">
                  <a16:creationId xmlns:a16="http://schemas.microsoft.com/office/drawing/2014/main" id="{91DB1E89-1915-14E2-4A0D-38A528E9AA00}"/>
                </a:ext>
              </a:extLst>
            </p:cNvPr>
            <p:cNvGrpSpPr/>
            <p:nvPr/>
          </p:nvGrpSpPr>
          <p:grpSpPr>
            <a:xfrm rot="8251373" flipH="1">
              <a:off x="9623805" y="1710184"/>
              <a:ext cx="1057537" cy="1057537"/>
              <a:chOff x="6314983" y="3749612"/>
              <a:chExt cx="2696800" cy="2696800"/>
            </a:xfrm>
          </p:grpSpPr>
          <p:sp>
            <p:nvSpPr>
              <p:cNvPr id="274" name="楕円 273">
                <a:extLst>
                  <a:ext uri="{FF2B5EF4-FFF2-40B4-BE49-F238E27FC236}">
                    <a16:creationId xmlns:a16="http://schemas.microsoft.com/office/drawing/2014/main" id="{0B217DD1-7C9C-0568-3F68-441DE09D4C24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5" name="楕円 274">
                <a:extLst>
                  <a:ext uri="{FF2B5EF4-FFF2-40B4-BE49-F238E27FC236}">
                    <a16:creationId xmlns:a16="http://schemas.microsoft.com/office/drawing/2014/main" id="{986EDA2A-C160-5585-9610-68C4FC394FA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C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6" name="フリーフォーム: 図形 275">
                <a:extLst>
                  <a:ext uri="{FF2B5EF4-FFF2-40B4-BE49-F238E27FC236}">
                    <a16:creationId xmlns:a16="http://schemas.microsoft.com/office/drawing/2014/main" id="{266C2EA6-72D4-3168-089E-0BF1BF088B32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6" name="グループ化 225">
              <a:extLst>
                <a:ext uri="{FF2B5EF4-FFF2-40B4-BE49-F238E27FC236}">
                  <a16:creationId xmlns:a16="http://schemas.microsoft.com/office/drawing/2014/main" id="{596C9644-5E33-A4AD-1A99-95B98C2599D5}"/>
                </a:ext>
              </a:extLst>
            </p:cNvPr>
            <p:cNvGrpSpPr/>
            <p:nvPr/>
          </p:nvGrpSpPr>
          <p:grpSpPr>
            <a:xfrm rot="16200000" flipH="1">
              <a:off x="9623805" y="3993245"/>
              <a:ext cx="1057537" cy="1057537"/>
              <a:chOff x="488950" y="917965"/>
              <a:chExt cx="1439862" cy="1439862"/>
            </a:xfrm>
          </p:grpSpPr>
          <p:sp>
            <p:nvSpPr>
              <p:cNvPr id="271" name="楕円 270">
                <a:extLst>
                  <a:ext uri="{FF2B5EF4-FFF2-40B4-BE49-F238E27FC236}">
                    <a16:creationId xmlns:a16="http://schemas.microsoft.com/office/drawing/2014/main" id="{A936EE5D-3C70-9F86-7CDB-04480964AECD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2" name="楕円 271">
                <a:extLst>
                  <a:ext uri="{FF2B5EF4-FFF2-40B4-BE49-F238E27FC236}">
                    <a16:creationId xmlns:a16="http://schemas.microsoft.com/office/drawing/2014/main" id="{660DD6E3-94C4-F900-F231-54D6F37C4E5A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3" name="フリーフォーム: 図形 272">
                <a:extLst>
                  <a:ext uri="{FF2B5EF4-FFF2-40B4-BE49-F238E27FC236}">
                    <a16:creationId xmlns:a16="http://schemas.microsoft.com/office/drawing/2014/main" id="{299C9979-AC65-B28C-BD92-A342C61149D4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7" name="グループ化 226">
              <a:extLst>
                <a:ext uri="{FF2B5EF4-FFF2-40B4-BE49-F238E27FC236}">
                  <a16:creationId xmlns:a16="http://schemas.microsoft.com/office/drawing/2014/main" id="{07837824-B08A-4D7D-96B3-35670CAF1682}"/>
                </a:ext>
              </a:extLst>
            </p:cNvPr>
            <p:cNvGrpSpPr/>
            <p:nvPr/>
          </p:nvGrpSpPr>
          <p:grpSpPr>
            <a:xfrm rot="18509659">
              <a:off x="10772581" y="3993245"/>
              <a:ext cx="1057537" cy="1057537"/>
              <a:chOff x="6314983" y="3749612"/>
              <a:chExt cx="2696800" cy="2696800"/>
            </a:xfrm>
          </p:grpSpPr>
          <p:sp>
            <p:nvSpPr>
              <p:cNvPr id="268" name="楕円 267">
                <a:extLst>
                  <a:ext uri="{FF2B5EF4-FFF2-40B4-BE49-F238E27FC236}">
                    <a16:creationId xmlns:a16="http://schemas.microsoft.com/office/drawing/2014/main" id="{D82FA2D9-1724-D5C5-D432-D5DCB630017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9" name="楕円 268">
                <a:extLst>
                  <a:ext uri="{FF2B5EF4-FFF2-40B4-BE49-F238E27FC236}">
                    <a16:creationId xmlns:a16="http://schemas.microsoft.com/office/drawing/2014/main" id="{E148BDBF-8D7D-A022-1532-DCDF6A77E82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2AFFBD8E-2696-8354-9AF5-BB0ADF213DA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8" name="グループ化 227">
              <a:extLst>
                <a:ext uri="{FF2B5EF4-FFF2-40B4-BE49-F238E27FC236}">
                  <a16:creationId xmlns:a16="http://schemas.microsoft.com/office/drawing/2014/main" id="{4C8FB3D8-7D5C-ED6B-3E71-63AA51E621BB}"/>
                </a:ext>
              </a:extLst>
            </p:cNvPr>
            <p:cNvGrpSpPr/>
            <p:nvPr/>
          </p:nvGrpSpPr>
          <p:grpSpPr>
            <a:xfrm rot="3778934">
              <a:off x="2675543" y="5149184"/>
              <a:ext cx="1057537" cy="1057537"/>
              <a:chOff x="488950" y="917965"/>
              <a:chExt cx="1439862" cy="1439862"/>
            </a:xfrm>
          </p:grpSpPr>
          <p:sp>
            <p:nvSpPr>
              <p:cNvPr id="265" name="楕円 264">
                <a:extLst>
                  <a:ext uri="{FF2B5EF4-FFF2-40B4-BE49-F238E27FC236}">
                    <a16:creationId xmlns:a16="http://schemas.microsoft.com/office/drawing/2014/main" id="{29D2092C-A9DB-AE17-3EAD-9A0E5A67D278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6" name="楕円 265">
                <a:extLst>
                  <a:ext uri="{FF2B5EF4-FFF2-40B4-BE49-F238E27FC236}">
                    <a16:creationId xmlns:a16="http://schemas.microsoft.com/office/drawing/2014/main" id="{72A66EB7-8D3F-6806-F582-53C627134DF0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7" name="フリーフォーム: 図形 266">
                <a:extLst>
                  <a:ext uri="{FF2B5EF4-FFF2-40B4-BE49-F238E27FC236}">
                    <a16:creationId xmlns:a16="http://schemas.microsoft.com/office/drawing/2014/main" id="{B78991F6-F2F7-FE3D-C116-36C0A9DCB7AC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9" name="グループ化 228">
              <a:extLst>
                <a:ext uri="{FF2B5EF4-FFF2-40B4-BE49-F238E27FC236}">
                  <a16:creationId xmlns:a16="http://schemas.microsoft.com/office/drawing/2014/main" id="{91470C1D-FEA8-56AB-63F5-12E4493279F0}"/>
                </a:ext>
              </a:extLst>
            </p:cNvPr>
            <p:cNvGrpSpPr/>
            <p:nvPr/>
          </p:nvGrpSpPr>
          <p:grpSpPr>
            <a:xfrm rot="2309659" flipH="1">
              <a:off x="3824320" y="5149184"/>
              <a:ext cx="1057537" cy="1057537"/>
              <a:chOff x="488950" y="917965"/>
              <a:chExt cx="1439862" cy="1439862"/>
            </a:xfrm>
          </p:grpSpPr>
          <p:sp>
            <p:nvSpPr>
              <p:cNvPr id="262" name="楕円 261">
                <a:extLst>
                  <a:ext uri="{FF2B5EF4-FFF2-40B4-BE49-F238E27FC236}">
                    <a16:creationId xmlns:a16="http://schemas.microsoft.com/office/drawing/2014/main" id="{BEC5705A-13E1-BF9F-8E6C-2C8C42D818C2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3" name="楕円 262">
                <a:extLst>
                  <a:ext uri="{FF2B5EF4-FFF2-40B4-BE49-F238E27FC236}">
                    <a16:creationId xmlns:a16="http://schemas.microsoft.com/office/drawing/2014/main" id="{97C0F290-E67D-8125-3D3B-6B31296CC5FA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4" name="フリーフォーム: 図形 263">
                <a:extLst>
                  <a:ext uri="{FF2B5EF4-FFF2-40B4-BE49-F238E27FC236}">
                    <a16:creationId xmlns:a16="http://schemas.microsoft.com/office/drawing/2014/main" id="{55932C7F-8A66-46AA-7056-F85935DAE883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0" name="グループ化 229">
              <a:extLst>
                <a:ext uri="{FF2B5EF4-FFF2-40B4-BE49-F238E27FC236}">
                  <a16:creationId xmlns:a16="http://schemas.microsoft.com/office/drawing/2014/main" id="{A1CE7934-09C5-00BD-2970-647CC034C6B6}"/>
                </a:ext>
              </a:extLst>
            </p:cNvPr>
            <p:cNvGrpSpPr/>
            <p:nvPr/>
          </p:nvGrpSpPr>
          <p:grpSpPr>
            <a:xfrm rot="6478934">
              <a:off x="377989" y="5149184"/>
              <a:ext cx="1057537" cy="1057537"/>
              <a:chOff x="6314983" y="3749612"/>
              <a:chExt cx="2696800" cy="2696800"/>
            </a:xfrm>
          </p:grpSpPr>
          <p:sp>
            <p:nvSpPr>
              <p:cNvPr id="259" name="楕円 258">
                <a:extLst>
                  <a:ext uri="{FF2B5EF4-FFF2-40B4-BE49-F238E27FC236}">
                    <a16:creationId xmlns:a16="http://schemas.microsoft.com/office/drawing/2014/main" id="{4BE9C2B1-DC07-A31A-78B4-C741C578DE9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0" name="楕円 259">
                <a:extLst>
                  <a:ext uri="{FF2B5EF4-FFF2-40B4-BE49-F238E27FC236}">
                    <a16:creationId xmlns:a16="http://schemas.microsoft.com/office/drawing/2014/main" id="{7D146A83-E30E-8CCD-30C2-5EEC0579B3FD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1" name="フリーフォーム: 図形 260">
                <a:extLst>
                  <a:ext uri="{FF2B5EF4-FFF2-40B4-BE49-F238E27FC236}">
                    <a16:creationId xmlns:a16="http://schemas.microsoft.com/office/drawing/2014/main" id="{9D34B76F-9E19-95FF-8E1B-4A2B7BC2E01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1" name="グループ化 230">
              <a:extLst>
                <a:ext uri="{FF2B5EF4-FFF2-40B4-BE49-F238E27FC236}">
                  <a16:creationId xmlns:a16="http://schemas.microsoft.com/office/drawing/2014/main" id="{C06EE716-7E05-B79E-5043-5DE8734EEB56}"/>
                </a:ext>
              </a:extLst>
            </p:cNvPr>
            <p:cNvGrpSpPr/>
            <p:nvPr/>
          </p:nvGrpSpPr>
          <p:grpSpPr>
            <a:xfrm rot="9178934">
              <a:off x="1526766" y="5149184"/>
              <a:ext cx="1057537" cy="1057537"/>
              <a:chOff x="6314983" y="3749612"/>
              <a:chExt cx="2696800" cy="2696800"/>
            </a:xfrm>
          </p:grpSpPr>
          <p:sp>
            <p:nvSpPr>
              <p:cNvPr id="256" name="楕円 255">
                <a:extLst>
                  <a:ext uri="{FF2B5EF4-FFF2-40B4-BE49-F238E27FC236}">
                    <a16:creationId xmlns:a16="http://schemas.microsoft.com/office/drawing/2014/main" id="{C3EF1975-3B89-3B47-F767-75B9C87B06D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7" name="楕円 256">
                <a:extLst>
                  <a:ext uri="{FF2B5EF4-FFF2-40B4-BE49-F238E27FC236}">
                    <a16:creationId xmlns:a16="http://schemas.microsoft.com/office/drawing/2014/main" id="{1068107A-3AE7-3CD6-4C82-FCEBFB52503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B05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10F9B68B-B085-11CB-D947-8A87A3D616E2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2" name="グループ化 231">
              <a:extLst>
                <a:ext uri="{FF2B5EF4-FFF2-40B4-BE49-F238E27FC236}">
                  <a16:creationId xmlns:a16="http://schemas.microsoft.com/office/drawing/2014/main" id="{AEF506F6-D646-4BDD-9914-5350673A5D32}"/>
                </a:ext>
              </a:extLst>
            </p:cNvPr>
            <p:cNvGrpSpPr/>
            <p:nvPr/>
          </p:nvGrpSpPr>
          <p:grpSpPr>
            <a:xfrm rot="19978934">
              <a:off x="4973097" y="5149184"/>
              <a:ext cx="1057537" cy="1057537"/>
              <a:chOff x="6314983" y="3749612"/>
              <a:chExt cx="2696800" cy="2696800"/>
            </a:xfrm>
          </p:grpSpPr>
          <p:sp>
            <p:nvSpPr>
              <p:cNvPr id="253" name="楕円 252">
                <a:extLst>
                  <a:ext uri="{FF2B5EF4-FFF2-40B4-BE49-F238E27FC236}">
                    <a16:creationId xmlns:a16="http://schemas.microsoft.com/office/drawing/2014/main" id="{769A1775-7106-9639-0798-D3A0DD96FAE7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4" name="楕円 253">
                <a:extLst>
                  <a:ext uri="{FF2B5EF4-FFF2-40B4-BE49-F238E27FC236}">
                    <a16:creationId xmlns:a16="http://schemas.microsoft.com/office/drawing/2014/main" id="{A2086C35-7054-0741-8553-CB6C45CBEF2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5" name="フリーフォーム: 図形 254">
                <a:extLst>
                  <a:ext uri="{FF2B5EF4-FFF2-40B4-BE49-F238E27FC236}">
                    <a16:creationId xmlns:a16="http://schemas.microsoft.com/office/drawing/2014/main" id="{129C0577-C2FD-8A12-9F11-AC75655EF9C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7030A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3" name="グループ化 232">
              <a:extLst>
                <a:ext uri="{FF2B5EF4-FFF2-40B4-BE49-F238E27FC236}">
                  <a16:creationId xmlns:a16="http://schemas.microsoft.com/office/drawing/2014/main" id="{7043C45D-DC11-F77E-E955-3E76A5F5E8DE}"/>
                </a:ext>
              </a:extLst>
            </p:cNvPr>
            <p:cNvGrpSpPr/>
            <p:nvPr/>
          </p:nvGrpSpPr>
          <p:grpSpPr>
            <a:xfrm rot="3778934" flipH="1">
              <a:off x="6138733" y="5149184"/>
              <a:ext cx="1057537" cy="1057537"/>
              <a:chOff x="488950" y="917965"/>
              <a:chExt cx="1439862" cy="1439862"/>
            </a:xfrm>
          </p:grpSpPr>
          <p:sp>
            <p:nvSpPr>
              <p:cNvPr id="250" name="楕円 249">
                <a:extLst>
                  <a:ext uri="{FF2B5EF4-FFF2-40B4-BE49-F238E27FC236}">
                    <a16:creationId xmlns:a16="http://schemas.microsoft.com/office/drawing/2014/main" id="{5D974533-A437-AE93-2CB1-AFE4C36EB27E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1" name="楕円 250">
                <a:extLst>
                  <a:ext uri="{FF2B5EF4-FFF2-40B4-BE49-F238E27FC236}">
                    <a16:creationId xmlns:a16="http://schemas.microsoft.com/office/drawing/2014/main" id="{2A85C7E2-D030-750F-665D-203FCFA4AD6E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EFB284D2-BBFB-CBDC-FFFF-1D4418464E16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4" name="グループ化 233">
              <a:extLst>
                <a:ext uri="{FF2B5EF4-FFF2-40B4-BE49-F238E27FC236}">
                  <a16:creationId xmlns:a16="http://schemas.microsoft.com/office/drawing/2014/main" id="{ACA2563E-AE57-951E-1080-8C57632B636C}"/>
                </a:ext>
              </a:extLst>
            </p:cNvPr>
            <p:cNvGrpSpPr/>
            <p:nvPr/>
          </p:nvGrpSpPr>
          <p:grpSpPr>
            <a:xfrm rot="18814212">
              <a:off x="7287509" y="5149184"/>
              <a:ext cx="1057537" cy="1057537"/>
              <a:chOff x="6314983" y="3749612"/>
              <a:chExt cx="2696800" cy="2696800"/>
            </a:xfrm>
          </p:grpSpPr>
          <p:sp>
            <p:nvSpPr>
              <p:cNvPr id="247" name="楕円 246">
                <a:extLst>
                  <a:ext uri="{FF2B5EF4-FFF2-40B4-BE49-F238E27FC236}">
                    <a16:creationId xmlns:a16="http://schemas.microsoft.com/office/drawing/2014/main" id="{3DBE30CA-B512-4A26-8455-BD75F7EA2513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8" name="楕円 247">
                <a:extLst>
                  <a:ext uri="{FF2B5EF4-FFF2-40B4-BE49-F238E27FC236}">
                    <a16:creationId xmlns:a16="http://schemas.microsoft.com/office/drawing/2014/main" id="{AEE94CD9-2080-8E8D-11F8-A031023404A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00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9" name="フリーフォーム: 図形 248">
                <a:extLst>
                  <a:ext uri="{FF2B5EF4-FFF2-40B4-BE49-F238E27FC236}">
                    <a16:creationId xmlns:a16="http://schemas.microsoft.com/office/drawing/2014/main" id="{6A4C0100-DA61-C60F-E3B7-B1F63124D9E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5" name="グループ化 234">
              <a:extLst>
                <a:ext uri="{FF2B5EF4-FFF2-40B4-BE49-F238E27FC236}">
                  <a16:creationId xmlns:a16="http://schemas.microsoft.com/office/drawing/2014/main" id="{EC4D1A5A-77B2-9248-582D-5FDC3DA43137}"/>
                </a:ext>
              </a:extLst>
            </p:cNvPr>
            <p:cNvGrpSpPr/>
            <p:nvPr/>
          </p:nvGrpSpPr>
          <p:grpSpPr>
            <a:xfrm rot="21250201">
              <a:off x="8443463" y="5149184"/>
              <a:ext cx="1057537" cy="1057537"/>
              <a:chOff x="6314983" y="3749612"/>
              <a:chExt cx="2696800" cy="2696800"/>
            </a:xfrm>
          </p:grpSpPr>
          <p:sp>
            <p:nvSpPr>
              <p:cNvPr id="244" name="楕円 243">
                <a:extLst>
                  <a:ext uri="{FF2B5EF4-FFF2-40B4-BE49-F238E27FC236}">
                    <a16:creationId xmlns:a16="http://schemas.microsoft.com/office/drawing/2014/main" id="{78B616F1-47F8-9E21-3A3A-6A1DBD1D3E16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5" name="楕円 244">
                <a:extLst>
                  <a:ext uri="{FF2B5EF4-FFF2-40B4-BE49-F238E27FC236}">
                    <a16:creationId xmlns:a16="http://schemas.microsoft.com/office/drawing/2014/main" id="{6299B80F-5797-95D6-F32A-7625CC4EE426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6" name="フリーフォーム: 図形 245">
                <a:extLst>
                  <a:ext uri="{FF2B5EF4-FFF2-40B4-BE49-F238E27FC236}">
                    <a16:creationId xmlns:a16="http://schemas.microsoft.com/office/drawing/2014/main" id="{F7890B35-5B84-049F-9005-CA11300C32B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6" name="グループ化 235">
              <a:extLst>
                <a:ext uri="{FF2B5EF4-FFF2-40B4-BE49-F238E27FC236}">
                  <a16:creationId xmlns:a16="http://schemas.microsoft.com/office/drawing/2014/main" id="{151AD40E-FB9A-7BFB-F14D-F0A429492A8F}"/>
                </a:ext>
              </a:extLst>
            </p:cNvPr>
            <p:cNvGrpSpPr/>
            <p:nvPr/>
          </p:nvGrpSpPr>
          <p:grpSpPr>
            <a:xfrm rot="14458869" flipH="1">
              <a:off x="9623805" y="5149184"/>
              <a:ext cx="1057537" cy="1057537"/>
              <a:chOff x="488950" y="917965"/>
              <a:chExt cx="1439862" cy="1439862"/>
            </a:xfrm>
          </p:grpSpPr>
          <p:sp>
            <p:nvSpPr>
              <p:cNvPr id="241" name="楕円 240">
                <a:extLst>
                  <a:ext uri="{FF2B5EF4-FFF2-40B4-BE49-F238E27FC236}">
                    <a16:creationId xmlns:a16="http://schemas.microsoft.com/office/drawing/2014/main" id="{91162CA7-EF94-CFE2-C4C3-912D2AE33838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2" name="楕円 241">
                <a:extLst>
                  <a:ext uri="{FF2B5EF4-FFF2-40B4-BE49-F238E27FC236}">
                    <a16:creationId xmlns:a16="http://schemas.microsoft.com/office/drawing/2014/main" id="{D8E94230-8EFD-E451-5E58-6232EF93376F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3" name="フリーフォーム: 図形 242">
                <a:extLst>
                  <a:ext uri="{FF2B5EF4-FFF2-40B4-BE49-F238E27FC236}">
                    <a16:creationId xmlns:a16="http://schemas.microsoft.com/office/drawing/2014/main" id="{8D0AB13D-9166-1FB0-D4E0-36973A91D69B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7" name="グループ化 236">
              <a:extLst>
                <a:ext uri="{FF2B5EF4-FFF2-40B4-BE49-F238E27FC236}">
                  <a16:creationId xmlns:a16="http://schemas.microsoft.com/office/drawing/2014/main" id="{68CFD56E-023A-D3F3-DDA1-62ABF2F0CF73}"/>
                </a:ext>
              </a:extLst>
            </p:cNvPr>
            <p:cNvGrpSpPr/>
            <p:nvPr/>
          </p:nvGrpSpPr>
          <p:grpSpPr>
            <a:xfrm rot="19978934">
              <a:off x="10772581" y="5149184"/>
              <a:ext cx="1057537" cy="1057537"/>
              <a:chOff x="6314983" y="3749612"/>
              <a:chExt cx="2696800" cy="2696800"/>
            </a:xfrm>
          </p:grpSpPr>
          <p:sp>
            <p:nvSpPr>
              <p:cNvPr id="238" name="楕円 237">
                <a:extLst>
                  <a:ext uri="{FF2B5EF4-FFF2-40B4-BE49-F238E27FC236}">
                    <a16:creationId xmlns:a16="http://schemas.microsoft.com/office/drawing/2014/main" id="{6DCCD8B9-A6EF-A6F9-FF82-17FE96E2FFB7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9" name="楕円 238">
                <a:extLst>
                  <a:ext uri="{FF2B5EF4-FFF2-40B4-BE49-F238E27FC236}">
                    <a16:creationId xmlns:a16="http://schemas.microsoft.com/office/drawing/2014/main" id="{CF767884-DFC7-0E18-AFAE-B958374E12C3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FFFF0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ABE86B86-60D0-4153-1532-EA060122E07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33993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442" name="正方形/長方形 441">
            <a:extLst>
              <a:ext uri="{FF2B5EF4-FFF2-40B4-BE49-F238E27FC236}">
                <a16:creationId xmlns:a16="http://schemas.microsoft.com/office/drawing/2014/main" id="{F60E9AC4-9E54-3232-4993-254417E6DDB9}"/>
              </a:ext>
            </a:extLst>
          </p:cNvPr>
          <p:cNvSpPr/>
          <p:nvPr/>
        </p:nvSpPr>
        <p:spPr bwMode="auto">
          <a:xfrm>
            <a:off x="10750383" y="1709624"/>
            <a:ext cx="1248960" cy="4522313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4" name="正方形/長方形 443">
            <a:extLst>
              <a:ext uri="{FF2B5EF4-FFF2-40B4-BE49-F238E27FC236}">
                <a16:creationId xmlns:a16="http://schemas.microsoft.com/office/drawing/2014/main" id="{01C44A7D-79C5-703F-AEDA-5D0F9437E30D}"/>
              </a:ext>
            </a:extLst>
          </p:cNvPr>
          <p:cNvSpPr/>
          <p:nvPr/>
        </p:nvSpPr>
        <p:spPr bwMode="auto">
          <a:xfrm>
            <a:off x="238566" y="1709624"/>
            <a:ext cx="9345381" cy="4522313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5" name="正方形/長方形 444">
            <a:extLst>
              <a:ext uri="{FF2B5EF4-FFF2-40B4-BE49-F238E27FC236}">
                <a16:creationId xmlns:a16="http://schemas.microsoft.com/office/drawing/2014/main" id="{29F2069D-341F-5329-050A-23F9D4107A8A}"/>
              </a:ext>
            </a:extLst>
          </p:cNvPr>
          <p:cNvSpPr/>
          <p:nvPr/>
        </p:nvSpPr>
        <p:spPr bwMode="auto">
          <a:xfrm>
            <a:off x="9577191" y="3949645"/>
            <a:ext cx="1248960" cy="2282292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6" name="正方形/長方形 445">
            <a:extLst>
              <a:ext uri="{FF2B5EF4-FFF2-40B4-BE49-F238E27FC236}">
                <a16:creationId xmlns:a16="http://schemas.microsoft.com/office/drawing/2014/main" id="{00D0F80D-650E-1BBB-01E2-F5A1436ACB46}"/>
              </a:ext>
            </a:extLst>
          </p:cNvPr>
          <p:cNvSpPr/>
          <p:nvPr/>
        </p:nvSpPr>
        <p:spPr bwMode="auto">
          <a:xfrm>
            <a:off x="9577191" y="1586007"/>
            <a:ext cx="1248960" cy="1246086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47" name="矢印: 下 446">
            <a:extLst>
              <a:ext uri="{FF2B5EF4-FFF2-40B4-BE49-F238E27FC236}">
                <a16:creationId xmlns:a16="http://schemas.microsoft.com/office/drawing/2014/main" id="{B21CB603-CB03-20BD-7BE3-534E8383A3B1}"/>
              </a:ext>
            </a:extLst>
          </p:cNvPr>
          <p:cNvSpPr/>
          <p:nvPr/>
        </p:nvSpPr>
        <p:spPr bwMode="auto">
          <a:xfrm>
            <a:off x="9648413" y="1888789"/>
            <a:ext cx="991534" cy="886786"/>
          </a:xfrm>
          <a:prstGeom prst="downArrow">
            <a:avLst>
              <a:gd name="adj1" fmla="val 30860"/>
              <a:gd name="adj2" fmla="val 43040"/>
            </a:avLst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0180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レベル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5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5966135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5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60E328A1-EA9C-4C7F-AE98-E66E5BF665EF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418" name="グループ化 417">
            <a:extLst>
              <a:ext uri="{FF2B5EF4-FFF2-40B4-BE49-F238E27FC236}">
                <a16:creationId xmlns:a16="http://schemas.microsoft.com/office/drawing/2014/main" id="{C608B35C-BEFC-A712-760D-15A8C4CEC25E}"/>
              </a:ext>
            </a:extLst>
          </p:cNvPr>
          <p:cNvGrpSpPr/>
          <p:nvPr/>
        </p:nvGrpSpPr>
        <p:grpSpPr>
          <a:xfrm>
            <a:off x="561572" y="1694132"/>
            <a:ext cx="11064671" cy="4532052"/>
            <a:chOff x="561572" y="1694132"/>
            <a:chExt cx="11064671" cy="4532052"/>
          </a:xfrm>
        </p:grpSpPr>
        <p:grpSp>
          <p:nvGrpSpPr>
            <p:cNvPr id="90" name="グループ化 89">
              <a:extLst>
                <a:ext uri="{FF2B5EF4-FFF2-40B4-BE49-F238E27FC236}">
                  <a16:creationId xmlns:a16="http://schemas.microsoft.com/office/drawing/2014/main" id="{0187F21B-CB4F-BCDF-5ABB-45F85FA61987}"/>
                </a:ext>
              </a:extLst>
            </p:cNvPr>
            <p:cNvGrpSpPr/>
            <p:nvPr/>
          </p:nvGrpSpPr>
          <p:grpSpPr>
            <a:xfrm rot="8100000">
              <a:off x="2405643" y="2604107"/>
              <a:ext cx="848804" cy="848804"/>
              <a:chOff x="488950" y="917965"/>
              <a:chExt cx="1439862" cy="1439862"/>
            </a:xfrm>
          </p:grpSpPr>
          <p:sp>
            <p:nvSpPr>
              <p:cNvPr id="92" name="楕円 91">
                <a:extLst>
                  <a:ext uri="{FF2B5EF4-FFF2-40B4-BE49-F238E27FC236}">
                    <a16:creationId xmlns:a16="http://schemas.microsoft.com/office/drawing/2014/main" id="{39922433-76EF-9C85-56E7-D44117FDDC68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3" name="楕円 92">
                <a:extLst>
                  <a:ext uri="{FF2B5EF4-FFF2-40B4-BE49-F238E27FC236}">
                    <a16:creationId xmlns:a16="http://schemas.microsoft.com/office/drawing/2014/main" id="{171E8498-65A7-1030-F83B-324DAD2BBABB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0735D8B6-3D95-524E-5A10-F1890523CFC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C1B83EF1-1900-BE25-401F-602045DCB655}"/>
                </a:ext>
              </a:extLst>
            </p:cNvPr>
            <p:cNvGrpSpPr/>
            <p:nvPr/>
          </p:nvGrpSpPr>
          <p:grpSpPr>
            <a:xfrm flipH="1">
              <a:off x="3327678" y="2604107"/>
              <a:ext cx="848804" cy="848804"/>
              <a:chOff x="488950" y="917965"/>
              <a:chExt cx="1439862" cy="1439862"/>
            </a:xfrm>
          </p:grpSpPr>
          <p:sp>
            <p:nvSpPr>
              <p:cNvPr id="167" name="楕円 166">
                <a:extLst>
                  <a:ext uri="{FF2B5EF4-FFF2-40B4-BE49-F238E27FC236}">
                    <a16:creationId xmlns:a16="http://schemas.microsoft.com/office/drawing/2014/main" id="{A6C89577-1F76-67ED-7978-C74A24D9B0FD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68" name="楕円 167">
                <a:extLst>
                  <a:ext uri="{FF2B5EF4-FFF2-40B4-BE49-F238E27FC236}">
                    <a16:creationId xmlns:a16="http://schemas.microsoft.com/office/drawing/2014/main" id="{4AC3476D-790A-8DB2-FF38-8A0767CD8691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69" name="フリーフォーム: 図形 168">
                <a:extLst>
                  <a:ext uri="{FF2B5EF4-FFF2-40B4-BE49-F238E27FC236}">
                    <a16:creationId xmlns:a16="http://schemas.microsoft.com/office/drawing/2014/main" id="{20C1F2BD-90B3-B10C-6CB9-4B22BECFA674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0" name="グループ化 169">
              <a:extLst>
                <a:ext uri="{FF2B5EF4-FFF2-40B4-BE49-F238E27FC236}">
                  <a16:creationId xmlns:a16="http://schemas.microsoft.com/office/drawing/2014/main" id="{8DFD0C5B-A673-7C00-B3AB-7AA6A8025EEB}"/>
                </a:ext>
              </a:extLst>
            </p:cNvPr>
            <p:cNvGrpSpPr/>
            <p:nvPr/>
          </p:nvGrpSpPr>
          <p:grpSpPr>
            <a:xfrm rot="5400000">
              <a:off x="561572" y="2604107"/>
              <a:ext cx="848804" cy="848804"/>
              <a:chOff x="6314983" y="3749612"/>
              <a:chExt cx="2696800" cy="2696800"/>
            </a:xfrm>
          </p:grpSpPr>
          <p:sp>
            <p:nvSpPr>
              <p:cNvPr id="171" name="楕円 170">
                <a:extLst>
                  <a:ext uri="{FF2B5EF4-FFF2-40B4-BE49-F238E27FC236}">
                    <a16:creationId xmlns:a16="http://schemas.microsoft.com/office/drawing/2014/main" id="{19BCC589-64A8-DCD6-31B0-4B88D450374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72" name="楕円 171">
                <a:extLst>
                  <a:ext uri="{FF2B5EF4-FFF2-40B4-BE49-F238E27FC236}">
                    <a16:creationId xmlns:a16="http://schemas.microsoft.com/office/drawing/2014/main" id="{2027C776-6AC2-CE28-230E-9566617481D1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73" name="フリーフォーム: 図形 172">
                <a:extLst>
                  <a:ext uri="{FF2B5EF4-FFF2-40B4-BE49-F238E27FC236}">
                    <a16:creationId xmlns:a16="http://schemas.microsoft.com/office/drawing/2014/main" id="{3304E9C7-946D-E5B5-22B8-F536C316C7E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4" name="グループ化 173">
              <a:extLst>
                <a:ext uri="{FF2B5EF4-FFF2-40B4-BE49-F238E27FC236}">
                  <a16:creationId xmlns:a16="http://schemas.microsoft.com/office/drawing/2014/main" id="{CA3C56BB-1172-062A-EE75-EC8B2AD73907}"/>
                </a:ext>
              </a:extLst>
            </p:cNvPr>
            <p:cNvGrpSpPr/>
            <p:nvPr/>
          </p:nvGrpSpPr>
          <p:grpSpPr>
            <a:xfrm rot="5400000">
              <a:off x="1483607" y="2604107"/>
              <a:ext cx="848804" cy="848804"/>
              <a:chOff x="6314983" y="3749612"/>
              <a:chExt cx="2696800" cy="2696800"/>
            </a:xfrm>
          </p:grpSpPr>
          <p:sp>
            <p:nvSpPr>
              <p:cNvPr id="175" name="楕円 174">
                <a:extLst>
                  <a:ext uri="{FF2B5EF4-FFF2-40B4-BE49-F238E27FC236}">
                    <a16:creationId xmlns:a16="http://schemas.microsoft.com/office/drawing/2014/main" id="{2E7239C6-E9A3-AD89-97A7-9D5748A9246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76" name="楕円 175">
                <a:extLst>
                  <a:ext uri="{FF2B5EF4-FFF2-40B4-BE49-F238E27FC236}">
                    <a16:creationId xmlns:a16="http://schemas.microsoft.com/office/drawing/2014/main" id="{BABA305D-BAF8-E20B-BE1D-8D5BFF2A178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77" name="フリーフォーム: 図形 176">
                <a:extLst>
                  <a:ext uri="{FF2B5EF4-FFF2-40B4-BE49-F238E27FC236}">
                    <a16:creationId xmlns:a16="http://schemas.microsoft.com/office/drawing/2014/main" id="{8E9C8B59-0568-4FD1-3AA6-237D0965024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8" name="グループ化 177">
              <a:extLst>
                <a:ext uri="{FF2B5EF4-FFF2-40B4-BE49-F238E27FC236}">
                  <a16:creationId xmlns:a16="http://schemas.microsoft.com/office/drawing/2014/main" id="{9AC0FDBE-CCC9-3656-48A5-0F5904E20BEA}"/>
                </a:ext>
              </a:extLst>
            </p:cNvPr>
            <p:cNvGrpSpPr/>
            <p:nvPr/>
          </p:nvGrpSpPr>
          <p:grpSpPr>
            <a:xfrm rot="16200000">
              <a:off x="4249713" y="2604107"/>
              <a:ext cx="848804" cy="848804"/>
              <a:chOff x="6314983" y="3749612"/>
              <a:chExt cx="2696800" cy="2696800"/>
            </a:xfrm>
          </p:grpSpPr>
          <p:sp>
            <p:nvSpPr>
              <p:cNvPr id="179" name="楕円 178">
                <a:extLst>
                  <a:ext uri="{FF2B5EF4-FFF2-40B4-BE49-F238E27FC236}">
                    <a16:creationId xmlns:a16="http://schemas.microsoft.com/office/drawing/2014/main" id="{F261D893-5A2A-7725-620D-1CDCD0B2B214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0" name="楕円 179">
                <a:extLst>
                  <a:ext uri="{FF2B5EF4-FFF2-40B4-BE49-F238E27FC236}">
                    <a16:creationId xmlns:a16="http://schemas.microsoft.com/office/drawing/2014/main" id="{6947ABCD-891E-4B8C-BEC8-F766E594ED2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1" name="フリーフォーム: 図形 180">
                <a:extLst>
                  <a:ext uri="{FF2B5EF4-FFF2-40B4-BE49-F238E27FC236}">
                    <a16:creationId xmlns:a16="http://schemas.microsoft.com/office/drawing/2014/main" id="{D987861C-6972-1808-CA76-B4793A06078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3" name="グループ化 182">
              <a:extLst>
                <a:ext uri="{FF2B5EF4-FFF2-40B4-BE49-F238E27FC236}">
                  <a16:creationId xmlns:a16="http://schemas.microsoft.com/office/drawing/2014/main" id="{CE3FBE20-EE81-32C3-6F1B-C40E7D03C201}"/>
                </a:ext>
              </a:extLst>
            </p:cNvPr>
            <p:cNvGrpSpPr/>
            <p:nvPr/>
          </p:nvGrpSpPr>
          <p:grpSpPr>
            <a:xfrm flipH="1">
              <a:off x="2405643" y="1694132"/>
              <a:ext cx="848804" cy="848804"/>
              <a:chOff x="488950" y="917965"/>
              <a:chExt cx="1439862" cy="1439862"/>
            </a:xfrm>
          </p:grpSpPr>
          <p:sp>
            <p:nvSpPr>
              <p:cNvPr id="184" name="楕円 183">
                <a:extLst>
                  <a:ext uri="{FF2B5EF4-FFF2-40B4-BE49-F238E27FC236}">
                    <a16:creationId xmlns:a16="http://schemas.microsoft.com/office/drawing/2014/main" id="{D0D8DD62-25D6-C7DD-2B5C-61ED40FE21BE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7" name="楕円 196">
                <a:extLst>
                  <a:ext uri="{FF2B5EF4-FFF2-40B4-BE49-F238E27FC236}">
                    <a16:creationId xmlns:a16="http://schemas.microsoft.com/office/drawing/2014/main" id="{B7C84BBA-ACF0-F8D5-48F4-7C3F05A240E4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8" name="フリーフォーム: 図形 197">
                <a:extLst>
                  <a:ext uri="{FF2B5EF4-FFF2-40B4-BE49-F238E27FC236}">
                    <a16:creationId xmlns:a16="http://schemas.microsoft.com/office/drawing/2014/main" id="{F051E20F-0C88-6CD6-B521-CF0C9765A265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9" name="グループ化 198">
              <a:extLst>
                <a:ext uri="{FF2B5EF4-FFF2-40B4-BE49-F238E27FC236}">
                  <a16:creationId xmlns:a16="http://schemas.microsoft.com/office/drawing/2014/main" id="{F2488F77-9F33-3488-24F5-F587879EBFF4}"/>
                </a:ext>
              </a:extLst>
            </p:cNvPr>
            <p:cNvGrpSpPr/>
            <p:nvPr/>
          </p:nvGrpSpPr>
          <p:grpSpPr>
            <a:xfrm rot="19800000" flipH="1">
              <a:off x="4249713" y="1694132"/>
              <a:ext cx="848804" cy="848804"/>
              <a:chOff x="6314983" y="3749612"/>
              <a:chExt cx="2696800" cy="2696800"/>
            </a:xfrm>
          </p:grpSpPr>
          <p:sp>
            <p:nvSpPr>
              <p:cNvPr id="200" name="楕円 199">
                <a:extLst>
                  <a:ext uri="{FF2B5EF4-FFF2-40B4-BE49-F238E27FC236}">
                    <a16:creationId xmlns:a16="http://schemas.microsoft.com/office/drawing/2014/main" id="{16086006-F065-FBCC-9CA3-AE673DB69E8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1" name="楕円 200">
                <a:extLst>
                  <a:ext uri="{FF2B5EF4-FFF2-40B4-BE49-F238E27FC236}">
                    <a16:creationId xmlns:a16="http://schemas.microsoft.com/office/drawing/2014/main" id="{56CCDD29-285D-F479-CC9F-21785A828608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2" name="フリーフォーム: 図形 201">
                <a:extLst>
                  <a:ext uri="{FF2B5EF4-FFF2-40B4-BE49-F238E27FC236}">
                    <a16:creationId xmlns:a16="http://schemas.microsoft.com/office/drawing/2014/main" id="{31F8F765-85FE-E859-DB45-68B9E26F037A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3" name="グループ化 202">
              <a:extLst>
                <a:ext uri="{FF2B5EF4-FFF2-40B4-BE49-F238E27FC236}">
                  <a16:creationId xmlns:a16="http://schemas.microsoft.com/office/drawing/2014/main" id="{80A2C41A-29C8-4147-4173-47A47A0199E9}"/>
                </a:ext>
              </a:extLst>
            </p:cNvPr>
            <p:cNvGrpSpPr/>
            <p:nvPr/>
          </p:nvGrpSpPr>
          <p:grpSpPr>
            <a:xfrm rot="17100000" flipH="1">
              <a:off x="3327679" y="1694132"/>
              <a:ext cx="848804" cy="848804"/>
              <a:chOff x="6314983" y="3749612"/>
              <a:chExt cx="2696800" cy="2696800"/>
            </a:xfrm>
          </p:grpSpPr>
          <p:sp>
            <p:nvSpPr>
              <p:cNvPr id="204" name="楕円 203">
                <a:extLst>
                  <a:ext uri="{FF2B5EF4-FFF2-40B4-BE49-F238E27FC236}">
                    <a16:creationId xmlns:a16="http://schemas.microsoft.com/office/drawing/2014/main" id="{84488ED5-B24D-D15E-B56B-EF2756DE2745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5" name="楕円 204">
                <a:extLst>
                  <a:ext uri="{FF2B5EF4-FFF2-40B4-BE49-F238E27FC236}">
                    <a16:creationId xmlns:a16="http://schemas.microsoft.com/office/drawing/2014/main" id="{F06BDD4D-BDDB-412A-1C19-DC364240B39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C688A9B0-1B2D-F163-2808-296F8ADB1E6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7" name="グループ化 206">
              <a:extLst>
                <a:ext uri="{FF2B5EF4-FFF2-40B4-BE49-F238E27FC236}">
                  <a16:creationId xmlns:a16="http://schemas.microsoft.com/office/drawing/2014/main" id="{73E8FEBC-1B29-D6EC-1205-45BB00394C29}"/>
                </a:ext>
              </a:extLst>
            </p:cNvPr>
            <p:cNvGrpSpPr/>
            <p:nvPr/>
          </p:nvGrpSpPr>
          <p:grpSpPr>
            <a:xfrm>
              <a:off x="561572" y="1694132"/>
              <a:ext cx="848804" cy="848804"/>
              <a:chOff x="504766" y="1678970"/>
              <a:chExt cx="2092095" cy="2092095"/>
            </a:xfrm>
          </p:grpSpPr>
          <p:sp>
            <p:nvSpPr>
              <p:cNvPr id="208" name="楕円 207">
                <a:extLst>
                  <a:ext uri="{FF2B5EF4-FFF2-40B4-BE49-F238E27FC236}">
                    <a16:creationId xmlns:a16="http://schemas.microsoft.com/office/drawing/2014/main" id="{53E1C968-8CC5-D745-6CEE-F55DAC49AA59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9" name="楕円 208">
                <a:extLst>
                  <a:ext uri="{FF2B5EF4-FFF2-40B4-BE49-F238E27FC236}">
                    <a16:creationId xmlns:a16="http://schemas.microsoft.com/office/drawing/2014/main" id="{EA135B7A-353A-F8F7-5172-810674336BB8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0" name="フリーフォーム: 図形 209">
                <a:extLst>
                  <a:ext uri="{FF2B5EF4-FFF2-40B4-BE49-F238E27FC236}">
                    <a16:creationId xmlns:a16="http://schemas.microsoft.com/office/drawing/2014/main" id="{A85E463E-6BDB-6B6B-436E-60B7A412B88B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1" name="グループ化 210">
              <a:extLst>
                <a:ext uri="{FF2B5EF4-FFF2-40B4-BE49-F238E27FC236}">
                  <a16:creationId xmlns:a16="http://schemas.microsoft.com/office/drawing/2014/main" id="{D8B75695-12F2-8E87-D553-F08A4E2BC96B}"/>
                </a:ext>
              </a:extLst>
            </p:cNvPr>
            <p:cNvGrpSpPr/>
            <p:nvPr/>
          </p:nvGrpSpPr>
          <p:grpSpPr>
            <a:xfrm rot="8100000" flipH="1">
              <a:off x="1477596" y="1694132"/>
              <a:ext cx="848804" cy="848804"/>
              <a:chOff x="6314983" y="3749612"/>
              <a:chExt cx="2696800" cy="2696800"/>
            </a:xfrm>
          </p:grpSpPr>
          <p:sp>
            <p:nvSpPr>
              <p:cNvPr id="212" name="楕円 211">
                <a:extLst>
                  <a:ext uri="{FF2B5EF4-FFF2-40B4-BE49-F238E27FC236}">
                    <a16:creationId xmlns:a16="http://schemas.microsoft.com/office/drawing/2014/main" id="{EDEF6618-D63C-A653-DD62-7F5F122C54C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3" name="楕円 212">
                <a:extLst>
                  <a:ext uri="{FF2B5EF4-FFF2-40B4-BE49-F238E27FC236}">
                    <a16:creationId xmlns:a16="http://schemas.microsoft.com/office/drawing/2014/main" id="{8F5BD680-02ED-147D-10CE-A74D1DF4AB1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4" name="フリーフォーム: 図形 213">
                <a:extLst>
                  <a:ext uri="{FF2B5EF4-FFF2-40B4-BE49-F238E27FC236}">
                    <a16:creationId xmlns:a16="http://schemas.microsoft.com/office/drawing/2014/main" id="{647ED253-21AF-3505-7C20-5C5E96A5AFEB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15" name="グループ化 214">
              <a:extLst>
                <a:ext uri="{FF2B5EF4-FFF2-40B4-BE49-F238E27FC236}">
                  <a16:creationId xmlns:a16="http://schemas.microsoft.com/office/drawing/2014/main" id="{806F5FC2-9AC2-8966-0EFB-D1DA47289978}"/>
                </a:ext>
              </a:extLst>
            </p:cNvPr>
            <p:cNvGrpSpPr/>
            <p:nvPr/>
          </p:nvGrpSpPr>
          <p:grpSpPr>
            <a:xfrm flipH="1">
              <a:off x="5185280" y="2604107"/>
              <a:ext cx="848804" cy="848804"/>
              <a:chOff x="488950" y="917965"/>
              <a:chExt cx="1439862" cy="1439862"/>
            </a:xfrm>
          </p:grpSpPr>
          <p:sp>
            <p:nvSpPr>
              <p:cNvPr id="216" name="楕円 215">
                <a:extLst>
                  <a:ext uri="{FF2B5EF4-FFF2-40B4-BE49-F238E27FC236}">
                    <a16:creationId xmlns:a16="http://schemas.microsoft.com/office/drawing/2014/main" id="{0C0F6320-55CE-2FFE-5532-10A3F65A9DB6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7" name="楕円 216">
                <a:extLst>
                  <a:ext uri="{FF2B5EF4-FFF2-40B4-BE49-F238E27FC236}">
                    <a16:creationId xmlns:a16="http://schemas.microsoft.com/office/drawing/2014/main" id="{3DA10E2E-08BD-994C-981B-3B3490A6493E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6" name="フリーフォーム: 図形 95">
                <a:extLst>
                  <a:ext uri="{FF2B5EF4-FFF2-40B4-BE49-F238E27FC236}">
                    <a16:creationId xmlns:a16="http://schemas.microsoft.com/office/drawing/2014/main" id="{85FEF7A0-9F65-1C16-63F7-40ADEA778A0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F9AAAA21-2FD7-E7CF-ACF8-1395F34B46A4}"/>
                </a:ext>
              </a:extLst>
            </p:cNvPr>
            <p:cNvGrpSpPr/>
            <p:nvPr/>
          </p:nvGrpSpPr>
          <p:grpSpPr>
            <a:xfrm rot="10800000">
              <a:off x="6107315" y="2604107"/>
              <a:ext cx="848804" cy="848804"/>
              <a:chOff x="6314983" y="3749612"/>
              <a:chExt cx="2696800" cy="2696800"/>
            </a:xfrm>
          </p:grpSpPr>
          <p:sp>
            <p:nvSpPr>
              <p:cNvPr id="98" name="楕円 97">
                <a:extLst>
                  <a:ext uri="{FF2B5EF4-FFF2-40B4-BE49-F238E27FC236}">
                    <a16:creationId xmlns:a16="http://schemas.microsoft.com/office/drawing/2014/main" id="{5C694DB0-B3E0-FF2E-F6EA-49DBD33C2D8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0" name="楕円 99">
                <a:extLst>
                  <a:ext uri="{FF2B5EF4-FFF2-40B4-BE49-F238E27FC236}">
                    <a16:creationId xmlns:a16="http://schemas.microsoft.com/office/drawing/2014/main" id="{CFB136BC-0FC9-EF91-4D4F-9A88B161F1E2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10C4058F-5566-2D6A-6619-3535E5A4989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02" name="グループ化 101">
              <a:extLst>
                <a:ext uri="{FF2B5EF4-FFF2-40B4-BE49-F238E27FC236}">
                  <a16:creationId xmlns:a16="http://schemas.microsoft.com/office/drawing/2014/main" id="{65AD6DB5-A3BF-A25F-0007-B213502132B4}"/>
                </a:ext>
              </a:extLst>
            </p:cNvPr>
            <p:cNvGrpSpPr/>
            <p:nvPr/>
          </p:nvGrpSpPr>
          <p:grpSpPr>
            <a:xfrm rot="19800000" flipH="1">
              <a:off x="6107315" y="1694132"/>
              <a:ext cx="848804" cy="848804"/>
              <a:chOff x="6314983" y="3749612"/>
              <a:chExt cx="2696800" cy="2696800"/>
            </a:xfrm>
          </p:grpSpPr>
          <p:sp>
            <p:nvSpPr>
              <p:cNvPr id="103" name="楕円 102">
                <a:extLst>
                  <a:ext uri="{FF2B5EF4-FFF2-40B4-BE49-F238E27FC236}">
                    <a16:creationId xmlns:a16="http://schemas.microsoft.com/office/drawing/2014/main" id="{AD8BC8AF-3BD7-B782-940B-6F1DBC5C9D8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4" name="楕円 103">
                <a:extLst>
                  <a:ext uri="{FF2B5EF4-FFF2-40B4-BE49-F238E27FC236}">
                    <a16:creationId xmlns:a16="http://schemas.microsoft.com/office/drawing/2014/main" id="{547E761D-7BB7-F69C-29C3-6CD18821549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5" name="フリーフォーム: 図形 104">
                <a:extLst>
                  <a:ext uri="{FF2B5EF4-FFF2-40B4-BE49-F238E27FC236}">
                    <a16:creationId xmlns:a16="http://schemas.microsoft.com/office/drawing/2014/main" id="{B9A35BDD-05DD-05A2-348B-744EEBFD7BB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06" name="グループ化 105">
              <a:extLst>
                <a:ext uri="{FF2B5EF4-FFF2-40B4-BE49-F238E27FC236}">
                  <a16:creationId xmlns:a16="http://schemas.microsoft.com/office/drawing/2014/main" id="{CAA80027-0EB8-0F7A-9210-C4B6CBF82241}"/>
                </a:ext>
              </a:extLst>
            </p:cNvPr>
            <p:cNvGrpSpPr/>
            <p:nvPr/>
          </p:nvGrpSpPr>
          <p:grpSpPr>
            <a:xfrm rot="17100000" flipH="1">
              <a:off x="5185280" y="1694132"/>
              <a:ext cx="848804" cy="848804"/>
              <a:chOff x="6314983" y="3749612"/>
              <a:chExt cx="2696800" cy="2696800"/>
            </a:xfrm>
          </p:grpSpPr>
          <p:sp>
            <p:nvSpPr>
              <p:cNvPr id="107" name="楕円 106">
                <a:extLst>
                  <a:ext uri="{FF2B5EF4-FFF2-40B4-BE49-F238E27FC236}">
                    <a16:creationId xmlns:a16="http://schemas.microsoft.com/office/drawing/2014/main" id="{378E4C01-3C15-81CA-0FDB-7AB21476C195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8" name="楕円 107">
                <a:extLst>
                  <a:ext uri="{FF2B5EF4-FFF2-40B4-BE49-F238E27FC236}">
                    <a16:creationId xmlns:a16="http://schemas.microsoft.com/office/drawing/2014/main" id="{6B402C20-DB4C-6CA2-C07F-5420FDDA08D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9" name="フリーフォーム: 図形 108">
                <a:extLst>
                  <a:ext uri="{FF2B5EF4-FFF2-40B4-BE49-F238E27FC236}">
                    <a16:creationId xmlns:a16="http://schemas.microsoft.com/office/drawing/2014/main" id="{C45AAB34-C7DD-05C4-DFD8-A754DCF6B30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11" name="グループ化 110">
              <a:extLst>
                <a:ext uri="{FF2B5EF4-FFF2-40B4-BE49-F238E27FC236}">
                  <a16:creationId xmlns:a16="http://schemas.microsoft.com/office/drawing/2014/main" id="{1CFFFE45-DA42-9CE4-BAF1-CDF8400B9033}"/>
                </a:ext>
              </a:extLst>
            </p:cNvPr>
            <p:cNvGrpSpPr/>
            <p:nvPr/>
          </p:nvGrpSpPr>
          <p:grpSpPr>
            <a:xfrm rot="7200000">
              <a:off x="2405643" y="3526570"/>
              <a:ext cx="848804" cy="848804"/>
              <a:chOff x="488950" y="917965"/>
              <a:chExt cx="1439862" cy="1439862"/>
            </a:xfrm>
          </p:grpSpPr>
          <p:sp>
            <p:nvSpPr>
              <p:cNvPr id="112" name="楕円 111">
                <a:extLst>
                  <a:ext uri="{FF2B5EF4-FFF2-40B4-BE49-F238E27FC236}">
                    <a16:creationId xmlns:a16="http://schemas.microsoft.com/office/drawing/2014/main" id="{23692B73-6832-1E01-F1D0-A1FB5C356AA5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13" name="楕円 112">
                <a:extLst>
                  <a:ext uri="{FF2B5EF4-FFF2-40B4-BE49-F238E27FC236}">
                    <a16:creationId xmlns:a16="http://schemas.microsoft.com/office/drawing/2014/main" id="{1DCBBFF9-8C33-DBAA-FFD3-5AE6184A649F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14" name="フリーフォーム: 図形 113">
                <a:extLst>
                  <a:ext uri="{FF2B5EF4-FFF2-40B4-BE49-F238E27FC236}">
                    <a16:creationId xmlns:a16="http://schemas.microsoft.com/office/drawing/2014/main" id="{049AE919-807C-BE8A-0781-F0C3A25682F0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15" name="グループ化 114">
              <a:extLst>
                <a:ext uri="{FF2B5EF4-FFF2-40B4-BE49-F238E27FC236}">
                  <a16:creationId xmlns:a16="http://schemas.microsoft.com/office/drawing/2014/main" id="{22F3AC10-C507-0EF4-E30E-4291CA9620C0}"/>
                </a:ext>
              </a:extLst>
            </p:cNvPr>
            <p:cNvGrpSpPr/>
            <p:nvPr/>
          </p:nvGrpSpPr>
          <p:grpSpPr>
            <a:xfrm flipH="1">
              <a:off x="3327678" y="3526570"/>
              <a:ext cx="848804" cy="848804"/>
              <a:chOff x="488950" y="917965"/>
              <a:chExt cx="1439862" cy="1439862"/>
            </a:xfrm>
          </p:grpSpPr>
          <p:sp>
            <p:nvSpPr>
              <p:cNvPr id="116" name="楕円 115">
                <a:extLst>
                  <a:ext uri="{FF2B5EF4-FFF2-40B4-BE49-F238E27FC236}">
                    <a16:creationId xmlns:a16="http://schemas.microsoft.com/office/drawing/2014/main" id="{E54F232F-5CAF-9EF2-2AE4-4DD629019929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17" name="楕円 116">
                <a:extLst>
                  <a:ext uri="{FF2B5EF4-FFF2-40B4-BE49-F238E27FC236}">
                    <a16:creationId xmlns:a16="http://schemas.microsoft.com/office/drawing/2014/main" id="{6BD470E6-2F43-B777-151D-C08AF38DF469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18" name="フリーフォーム: 図形 117">
                <a:extLst>
                  <a:ext uri="{FF2B5EF4-FFF2-40B4-BE49-F238E27FC236}">
                    <a16:creationId xmlns:a16="http://schemas.microsoft.com/office/drawing/2014/main" id="{788A6EBA-6352-2B1A-FEC3-3C771E3558E6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19" name="グループ化 118">
              <a:extLst>
                <a:ext uri="{FF2B5EF4-FFF2-40B4-BE49-F238E27FC236}">
                  <a16:creationId xmlns:a16="http://schemas.microsoft.com/office/drawing/2014/main" id="{A85DBEBE-C82D-2D3B-44E9-1734D9EFF431}"/>
                </a:ext>
              </a:extLst>
            </p:cNvPr>
            <p:cNvGrpSpPr/>
            <p:nvPr/>
          </p:nvGrpSpPr>
          <p:grpSpPr>
            <a:xfrm rot="7200000">
              <a:off x="561572" y="3526570"/>
              <a:ext cx="848804" cy="848804"/>
              <a:chOff x="6314983" y="3749612"/>
              <a:chExt cx="2696800" cy="2696800"/>
            </a:xfrm>
          </p:grpSpPr>
          <p:sp>
            <p:nvSpPr>
              <p:cNvPr id="120" name="楕円 119">
                <a:extLst>
                  <a:ext uri="{FF2B5EF4-FFF2-40B4-BE49-F238E27FC236}">
                    <a16:creationId xmlns:a16="http://schemas.microsoft.com/office/drawing/2014/main" id="{D92697CB-FA52-751E-D2A8-20D411AAC24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1" name="楕円 120">
                <a:extLst>
                  <a:ext uri="{FF2B5EF4-FFF2-40B4-BE49-F238E27FC236}">
                    <a16:creationId xmlns:a16="http://schemas.microsoft.com/office/drawing/2014/main" id="{7BB01721-AE68-97B2-213E-90D3197E947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2" name="フリーフォーム: 図形 121">
                <a:extLst>
                  <a:ext uri="{FF2B5EF4-FFF2-40B4-BE49-F238E27FC236}">
                    <a16:creationId xmlns:a16="http://schemas.microsoft.com/office/drawing/2014/main" id="{E84BA9E5-9DF4-EAB2-C05E-5853EE8103B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23" name="グループ化 122">
              <a:extLst>
                <a:ext uri="{FF2B5EF4-FFF2-40B4-BE49-F238E27FC236}">
                  <a16:creationId xmlns:a16="http://schemas.microsoft.com/office/drawing/2014/main" id="{9AA7E846-BFAC-8F1B-EA73-DD3EE1CA8AF8}"/>
                </a:ext>
              </a:extLst>
            </p:cNvPr>
            <p:cNvGrpSpPr/>
            <p:nvPr/>
          </p:nvGrpSpPr>
          <p:grpSpPr>
            <a:xfrm rot="10800000">
              <a:off x="1483607" y="3526570"/>
              <a:ext cx="848804" cy="848804"/>
              <a:chOff x="6314983" y="3749612"/>
              <a:chExt cx="2696800" cy="2696800"/>
            </a:xfrm>
          </p:grpSpPr>
          <p:sp>
            <p:nvSpPr>
              <p:cNvPr id="124" name="楕円 123">
                <a:extLst>
                  <a:ext uri="{FF2B5EF4-FFF2-40B4-BE49-F238E27FC236}">
                    <a16:creationId xmlns:a16="http://schemas.microsoft.com/office/drawing/2014/main" id="{C59CC5D2-5F07-F225-77F3-6C05EC921DF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5" name="楕円 124">
                <a:extLst>
                  <a:ext uri="{FF2B5EF4-FFF2-40B4-BE49-F238E27FC236}">
                    <a16:creationId xmlns:a16="http://schemas.microsoft.com/office/drawing/2014/main" id="{71CCDD46-1B23-FE0A-186C-D7D5A12243B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C0D39A7C-802A-63D2-082B-34CE4EFA8AB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27" name="グループ化 126">
              <a:extLst>
                <a:ext uri="{FF2B5EF4-FFF2-40B4-BE49-F238E27FC236}">
                  <a16:creationId xmlns:a16="http://schemas.microsoft.com/office/drawing/2014/main" id="{04DC5545-106F-2E5E-1BFA-9107E27E3AB4}"/>
                </a:ext>
              </a:extLst>
            </p:cNvPr>
            <p:cNvGrpSpPr/>
            <p:nvPr/>
          </p:nvGrpSpPr>
          <p:grpSpPr>
            <a:xfrm rot="10800000">
              <a:off x="4249713" y="3526570"/>
              <a:ext cx="848804" cy="848804"/>
              <a:chOff x="6314983" y="3749612"/>
              <a:chExt cx="2696800" cy="2696800"/>
            </a:xfrm>
          </p:grpSpPr>
          <p:sp>
            <p:nvSpPr>
              <p:cNvPr id="218" name="楕円 217">
                <a:extLst>
                  <a:ext uri="{FF2B5EF4-FFF2-40B4-BE49-F238E27FC236}">
                    <a16:creationId xmlns:a16="http://schemas.microsoft.com/office/drawing/2014/main" id="{B181833E-3C54-3EBB-2545-30C7D0E0F305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9" name="楕円 218">
                <a:extLst>
                  <a:ext uri="{FF2B5EF4-FFF2-40B4-BE49-F238E27FC236}">
                    <a16:creationId xmlns:a16="http://schemas.microsoft.com/office/drawing/2014/main" id="{E9BB8F78-94A1-1958-E61A-7A4723ED1EC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0" name="フリーフォーム: 図形 219">
                <a:extLst>
                  <a:ext uri="{FF2B5EF4-FFF2-40B4-BE49-F238E27FC236}">
                    <a16:creationId xmlns:a16="http://schemas.microsoft.com/office/drawing/2014/main" id="{A4BED528-5636-B8E3-E74D-04D5F4A618D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1" name="グループ化 220">
              <a:extLst>
                <a:ext uri="{FF2B5EF4-FFF2-40B4-BE49-F238E27FC236}">
                  <a16:creationId xmlns:a16="http://schemas.microsoft.com/office/drawing/2014/main" id="{CAC1950B-E6B6-05A4-B075-751A91B4A539}"/>
                </a:ext>
              </a:extLst>
            </p:cNvPr>
            <p:cNvGrpSpPr/>
            <p:nvPr/>
          </p:nvGrpSpPr>
          <p:grpSpPr>
            <a:xfrm flipH="1">
              <a:off x="5185280" y="3526570"/>
              <a:ext cx="848804" cy="848804"/>
              <a:chOff x="488950" y="917965"/>
              <a:chExt cx="1439862" cy="1439862"/>
            </a:xfrm>
          </p:grpSpPr>
          <p:sp>
            <p:nvSpPr>
              <p:cNvPr id="222" name="楕円 221">
                <a:extLst>
                  <a:ext uri="{FF2B5EF4-FFF2-40B4-BE49-F238E27FC236}">
                    <a16:creationId xmlns:a16="http://schemas.microsoft.com/office/drawing/2014/main" id="{C3239F24-75F2-A5F1-6D8F-28DC17E932B2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3" name="楕円 222">
                <a:extLst>
                  <a:ext uri="{FF2B5EF4-FFF2-40B4-BE49-F238E27FC236}">
                    <a16:creationId xmlns:a16="http://schemas.microsoft.com/office/drawing/2014/main" id="{60FFF4BA-BCB6-53FC-87D2-732F0144E68B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9" name="フリーフォーム: 図形 98">
                <a:extLst>
                  <a:ext uri="{FF2B5EF4-FFF2-40B4-BE49-F238E27FC236}">
                    <a16:creationId xmlns:a16="http://schemas.microsoft.com/office/drawing/2014/main" id="{1C4A8C99-C03B-AB20-E73F-B93D30DDB9D2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10" name="グループ化 109">
              <a:extLst>
                <a:ext uri="{FF2B5EF4-FFF2-40B4-BE49-F238E27FC236}">
                  <a16:creationId xmlns:a16="http://schemas.microsoft.com/office/drawing/2014/main" id="{E0AAFBD5-F9C9-732A-F2A4-D04C8B542EDB}"/>
                </a:ext>
              </a:extLst>
            </p:cNvPr>
            <p:cNvGrpSpPr/>
            <p:nvPr/>
          </p:nvGrpSpPr>
          <p:grpSpPr>
            <a:xfrm rot="16200000">
              <a:off x="6107315" y="3526570"/>
              <a:ext cx="848804" cy="848804"/>
              <a:chOff x="6314983" y="3749612"/>
              <a:chExt cx="2696800" cy="2696800"/>
            </a:xfrm>
          </p:grpSpPr>
          <p:sp>
            <p:nvSpPr>
              <p:cNvPr id="224" name="楕円 223">
                <a:extLst>
                  <a:ext uri="{FF2B5EF4-FFF2-40B4-BE49-F238E27FC236}">
                    <a16:creationId xmlns:a16="http://schemas.microsoft.com/office/drawing/2014/main" id="{4664015D-DB70-131C-127D-4B581974EC0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5" name="楕円 224">
                <a:extLst>
                  <a:ext uri="{FF2B5EF4-FFF2-40B4-BE49-F238E27FC236}">
                    <a16:creationId xmlns:a16="http://schemas.microsoft.com/office/drawing/2014/main" id="{F9F97B76-0596-C1A1-F8BE-A83E097D9D4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6" name="フリーフォーム: 図形 225">
                <a:extLst>
                  <a:ext uri="{FF2B5EF4-FFF2-40B4-BE49-F238E27FC236}">
                    <a16:creationId xmlns:a16="http://schemas.microsoft.com/office/drawing/2014/main" id="{8C1CA1BF-A2B1-38F8-AF35-A71ACE2082AA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27" name="グループ化 226">
              <a:extLst>
                <a:ext uri="{FF2B5EF4-FFF2-40B4-BE49-F238E27FC236}">
                  <a16:creationId xmlns:a16="http://schemas.microsoft.com/office/drawing/2014/main" id="{3B7DA92C-71EB-C830-2401-74C27F67890A}"/>
                </a:ext>
              </a:extLst>
            </p:cNvPr>
            <p:cNvGrpSpPr/>
            <p:nvPr/>
          </p:nvGrpSpPr>
          <p:grpSpPr>
            <a:xfrm rot="16200000">
              <a:off x="7035110" y="2604107"/>
              <a:ext cx="848804" cy="848804"/>
              <a:chOff x="6314983" y="3749612"/>
              <a:chExt cx="2696800" cy="2696800"/>
            </a:xfrm>
          </p:grpSpPr>
          <p:sp>
            <p:nvSpPr>
              <p:cNvPr id="228" name="楕円 227">
                <a:extLst>
                  <a:ext uri="{FF2B5EF4-FFF2-40B4-BE49-F238E27FC236}">
                    <a16:creationId xmlns:a16="http://schemas.microsoft.com/office/drawing/2014/main" id="{AE774D5E-4CFF-459F-6715-FC1574481636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9" name="楕円 228">
                <a:extLst>
                  <a:ext uri="{FF2B5EF4-FFF2-40B4-BE49-F238E27FC236}">
                    <a16:creationId xmlns:a16="http://schemas.microsoft.com/office/drawing/2014/main" id="{06029B7A-C756-C78E-1FBA-721DC9BF83B2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0" name="フリーフォーム: 図形 229">
                <a:extLst>
                  <a:ext uri="{FF2B5EF4-FFF2-40B4-BE49-F238E27FC236}">
                    <a16:creationId xmlns:a16="http://schemas.microsoft.com/office/drawing/2014/main" id="{9F5E9C6E-B412-C4D9-022B-841D65D338E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1" name="グループ化 230">
              <a:extLst>
                <a:ext uri="{FF2B5EF4-FFF2-40B4-BE49-F238E27FC236}">
                  <a16:creationId xmlns:a16="http://schemas.microsoft.com/office/drawing/2014/main" id="{7EFCA525-3018-9CFE-E996-ABD2049271CB}"/>
                </a:ext>
              </a:extLst>
            </p:cNvPr>
            <p:cNvGrpSpPr/>
            <p:nvPr/>
          </p:nvGrpSpPr>
          <p:grpSpPr>
            <a:xfrm rot="19800000" flipH="1">
              <a:off x="7035110" y="1694132"/>
              <a:ext cx="848804" cy="848804"/>
              <a:chOff x="6314983" y="3749612"/>
              <a:chExt cx="2696800" cy="2696800"/>
            </a:xfrm>
          </p:grpSpPr>
          <p:sp>
            <p:nvSpPr>
              <p:cNvPr id="232" name="楕円 231">
                <a:extLst>
                  <a:ext uri="{FF2B5EF4-FFF2-40B4-BE49-F238E27FC236}">
                    <a16:creationId xmlns:a16="http://schemas.microsoft.com/office/drawing/2014/main" id="{EBD96E03-D625-FCEA-9077-AE6E24A2D20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3" name="楕円 232">
                <a:extLst>
                  <a:ext uri="{FF2B5EF4-FFF2-40B4-BE49-F238E27FC236}">
                    <a16:creationId xmlns:a16="http://schemas.microsoft.com/office/drawing/2014/main" id="{6E6ADBC1-FEB2-23DC-DF1A-93817B49BC5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6DA3275C-E6E6-7E11-EB69-08BA8470B60D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35" name="グループ化 234">
              <a:extLst>
                <a:ext uri="{FF2B5EF4-FFF2-40B4-BE49-F238E27FC236}">
                  <a16:creationId xmlns:a16="http://schemas.microsoft.com/office/drawing/2014/main" id="{E6B73079-3462-F676-528F-42297B9CAFC8}"/>
                </a:ext>
              </a:extLst>
            </p:cNvPr>
            <p:cNvGrpSpPr/>
            <p:nvPr/>
          </p:nvGrpSpPr>
          <p:grpSpPr>
            <a:xfrm rot="16200000">
              <a:off x="7035110" y="3526570"/>
              <a:ext cx="848804" cy="848804"/>
              <a:chOff x="6314983" y="3749612"/>
              <a:chExt cx="2696800" cy="2696800"/>
            </a:xfrm>
          </p:grpSpPr>
          <p:sp>
            <p:nvSpPr>
              <p:cNvPr id="236" name="楕円 235">
                <a:extLst>
                  <a:ext uri="{FF2B5EF4-FFF2-40B4-BE49-F238E27FC236}">
                    <a16:creationId xmlns:a16="http://schemas.microsoft.com/office/drawing/2014/main" id="{97D89133-647A-097F-7C85-705B5E2D89B6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7" name="楕円 236">
                <a:extLst>
                  <a:ext uri="{FF2B5EF4-FFF2-40B4-BE49-F238E27FC236}">
                    <a16:creationId xmlns:a16="http://schemas.microsoft.com/office/drawing/2014/main" id="{620A147F-8EDF-D4C5-FD61-A9FDB49ED4E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8" name="フリーフォーム: 図形 237">
                <a:extLst>
                  <a:ext uri="{FF2B5EF4-FFF2-40B4-BE49-F238E27FC236}">
                    <a16:creationId xmlns:a16="http://schemas.microsoft.com/office/drawing/2014/main" id="{CC48C29F-9F50-F470-5198-57D31B416F6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41" name="グループ化 240">
              <a:extLst>
                <a:ext uri="{FF2B5EF4-FFF2-40B4-BE49-F238E27FC236}">
                  <a16:creationId xmlns:a16="http://schemas.microsoft.com/office/drawing/2014/main" id="{52015590-A192-F6D9-3126-0F35E2EB6193}"/>
                </a:ext>
              </a:extLst>
            </p:cNvPr>
            <p:cNvGrpSpPr/>
            <p:nvPr/>
          </p:nvGrpSpPr>
          <p:grpSpPr>
            <a:xfrm rot="20876163" flipH="1">
              <a:off x="7982481" y="2604107"/>
              <a:ext cx="848804" cy="848804"/>
              <a:chOff x="488950" y="917965"/>
              <a:chExt cx="1439862" cy="1439862"/>
            </a:xfrm>
          </p:grpSpPr>
          <p:sp>
            <p:nvSpPr>
              <p:cNvPr id="242" name="楕円 241">
                <a:extLst>
                  <a:ext uri="{FF2B5EF4-FFF2-40B4-BE49-F238E27FC236}">
                    <a16:creationId xmlns:a16="http://schemas.microsoft.com/office/drawing/2014/main" id="{6A65C3F6-6547-0D6A-A09D-C0A439772EDD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3" name="楕円 242">
                <a:extLst>
                  <a:ext uri="{FF2B5EF4-FFF2-40B4-BE49-F238E27FC236}">
                    <a16:creationId xmlns:a16="http://schemas.microsoft.com/office/drawing/2014/main" id="{8A07773A-2408-2FED-6A35-393FBA4A579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4" name="フリーフォーム: 図形 243">
                <a:extLst>
                  <a:ext uri="{FF2B5EF4-FFF2-40B4-BE49-F238E27FC236}">
                    <a16:creationId xmlns:a16="http://schemas.microsoft.com/office/drawing/2014/main" id="{8C3B71CC-24CC-BBF9-4DE2-781E7D301484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45" name="グループ化 244">
              <a:extLst>
                <a:ext uri="{FF2B5EF4-FFF2-40B4-BE49-F238E27FC236}">
                  <a16:creationId xmlns:a16="http://schemas.microsoft.com/office/drawing/2014/main" id="{65FB81EB-F888-8505-FC32-34B63079AB11}"/>
                </a:ext>
              </a:extLst>
            </p:cNvPr>
            <p:cNvGrpSpPr/>
            <p:nvPr/>
          </p:nvGrpSpPr>
          <p:grpSpPr>
            <a:xfrm rot="16200000">
              <a:off x="8904515" y="2604107"/>
              <a:ext cx="848804" cy="848804"/>
              <a:chOff x="6314983" y="3749612"/>
              <a:chExt cx="2696800" cy="2696800"/>
            </a:xfrm>
          </p:grpSpPr>
          <p:sp>
            <p:nvSpPr>
              <p:cNvPr id="246" name="楕円 245">
                <a:extLst>
                  <a:ext uri="{FF2B5EF4-FFF2-40B4-BE49-F238E27FC236}">
                    <a16:creationId xmlns:a16="http://schemas.microsoft.com/office/drawing/2014/main" id="{E0B6A261-9270-6A49-A451-83DF8AB99CF2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7" name="楕円 246">
                <a:extLst>
                  <a:ext uri="{FF2B5EF4-FFF2-40B4-BE49-F238E27FC236}">
                    <a16:creationId xmlns:a16="http://schemas.microsoft.com/office/drawing/2014/main" id="{A69F1FD9-BC9A-D17C-2B00-7988717F9273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8" name="フリーフォーム: 図形 247">
                <a:extLst>
                  <a:ext uri="{FF2B5EF4-FFF2-40B4-BE49-F238E27FC236}">
                    <a16:creationId xmlns:a16="http://schemas.microsoft.com/office/drawing/2014/main" id="{30812051-6D00-4768-02E3-81BF279FBDC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49" name="グループ化 248">
              <a:extLst>
                <a:ext uri="{FF2B5EF4-FFF2-40B4-BE49-F238E27FC236}">
                  <a16:creationId xmlns:a16="http://schemas.microsoft.com/office/drawing/2014/main" id="{E7CE5CBC-484B-BD63-A1E5-A387791AFFB0}"/>
                </a:ext>
              </a:extLst>
            </p:cNvPr>
            <p:cNvGrpSpPr/>
            <p:nvPr/>
          </p:nvGrpSpPr>
          <p:grpSpPr>
            <a:xfrm rot="19800000" flipH="1">
              <a:off x="8904515" y="1694132"/>
              <a:ext cx="848804" cy="848804"/>
              <a:chOff x="6314983" y="3749612"/>
              <a:chExt cx="2696800" cy="2696800"/>
            </a:xfrm>
          </p:grpSpPr>
          <p:sp>
            <p:nvSpPr>
              <p:cNvPr id="250" name="楕円 249">
                <a:extLst>
                  <a:ext uri="{FF2B5EF4-FFF2-40B4-BE49-F238E27FC236}">
                    <a16:creationId xmlns:a16="http://schemas.microsoft.com/office/drawing/2014/main" id="{349A96DC-C0E6-76F4-5760-0213C08A198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1" name="楕円 250">
                <a:extLst>
                  <a:ext uri="{FF2B5EF4-FFF2-40B4-BE49-F238E27FC236}">
                    <a16:creationId xmlns:a16="http://schemas.microsoft.com/office/drawing/2014/main" id="{AEC896F7-6A7B-B143-9C76-131571BBCCF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81B5CA2C-B988-804A-4E9E-B9BE1150438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53" name="グループ化 252">
              <a:extLst>
                <a:ext uri="{FF2B5EF4-FFF2-40B4-BE49-F238E27FC236}">
                  <a16:creationId xmlns:a16="http://schemas.microsoft.com/office/drawing/2014/main" id="{F47A7F5C-83C7-5156-D527-273C2CF9A30C}"/>
                </a:ext>
              </a:extLst>
            </p:cNvPr>
            <p:cNvGrpSpPr/>
            <p:nvPr/>
          </p:nvGrpSpPr>
          <p:grpSpPr>
            <a:xfrm rot="17100000" flipH="1">
              <a:off x="7982480" y="1694132"/>
              <a:ext cx="848804" cy="848804"/>
              <a:chOff x="6314983" y="3749612"/>
              <a:chExt cx="2696800" cy="2696800"/>
            </a:xfrm>
          </p:grpSpPr>
          <p:sp>
            <p:nvSpPr>
              <p:cNvPr id="254" name="楕円 253">
                <a:extLst>
                  <a:ext uri="{FF2B5EF4-FFF2-40B4-BE49-F238E27FC236}">
                    <a16:creationId xmlns:a16="http://schemas.microsoft.com/office/drawing/2014/main" id="{C2F85322-2F32-8E1B-A3A9-49ABDBD66FA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5" name="楕円 254">
                <a:extLst>
                  <a:ext uri="{FF2B5EF4-FFF2-40B4-BE49-F238E27FC236}">
                    <a16:creationId xmlns:a16="http://schemas.microsoft.com/office/drawing/2014/main" id="{685ECA68-02AF-544C-8204-D2144F4A40D6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6" name="フリーフォーム: 図形 255">
                <a:extLst>
                  <a:ext uri="{FF2B5EF4-FFF2-40B4-BE49-F238E27FC236}">
                    <a16:creationId xmlns:a16="http://schemas.microsoft.com/office/drawing/2014/main" id="{49DE4BF5-91A7-2621-ED36-AC7EC1D49FD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57" name="グループ化 256">
              <a:extLst>
                <a:ext uri="{FF2B5EF4-FFF2-40B4-BE49-F238E27FC236}">
                  <a16:creationId xmlns:a16="http://schemas.microsoft.com/office/drawing/2014/main" id="{AAE9DA05-7050-4009-514A-AC846A79709D}"/>
                </a:ext>
              </a:extLst>
            </p:cNvPr>
            <p:cNvGrpSpPr/>
            <p:nvPr/>
          </p:nvGrpSpPr>
          <p:grpSpPr>
            <a:xfrm rot="2700000" flipH="1">
              <a:off x="7982481" y="3526570"/>
              <a:ext cx="848804" cy="848804"/>
              <a:chOff x="488950" y="917965"/>
              <a:chExt cx="1439862" cy="1439862"/>
            </a:xfrm>
          </p:grpSpPr>
          <p:sp>
            <p:nvSpPr>
              <p:cNvPr id="258" name="楕円 257">
                <a:extLst>
                  <a:ext uri="{FF2B5EF4-FFF2-40B4-BE49-F238E27FC236}">
                    <a16:creationId xmlns:a16="http://schemas.microsoft.com/office/drawing/2014/main" id="{C1739A25-F04F-A544-4AAD-3183D90F7A8C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9" name="楕円 258">
                <a:extLst>
                  <a:ext uri="{FF2B5EF4-FFF2-40B4-BE49-F238E27FC236}">
                    <a16:creationId xmlns:a16="http://schemas.microsoft.com/office/drawing/2014/main" id="{95B86B40-25AE-03B2-EC14-6671A7A2A9C9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0" name="フリーフォーム: 図形 259">
                <a:extLst>
                  <a:ext uri="{FF2B5EF4-FFF2-40B4-BE49-F238E27FC236}">
                    <a16:creationId xmlns:a16="http://schemas.microsoft.com/office/drawing/2014/main" id="{C6F937E3-6AAB-6013-AA28-ADD30EC087C7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61" name="グループ化 260">
              <a:extLst>
                <a:ext uri="{FF2B5EF4-FFF2-40B4-BE49-F238E27FC236}">
                  <a16:creationId xmlns:a16="http://schemas.microsoft.com/office/drawing/2014/main" id="{BF49658F-F379-183B-47C1-15BC661BA4F7}"/>
                </a:ext>
              </a:extLst>
            </p:cNvPr>
            <p:cNvGrpSpPr/>
            <p:nvPr/>
          </p:nvGrpSpPr>
          <p:grpSpPr>
            <a:xfrm>
              <a:off x="8904515" y="3526570"/>
              <a:ext cx="848804" cy="848804"/>
              <a:chOff x="6314983" y="3749612"/>
              <a:chExt cx="2696800" cy="2696800"/>
            </a:xfrm>
          </p:grpSpPr>
          <p:sp>
            <p:nvSpPr>
              <p:cNvPr id="262" name="楕円 261">
                <a:extLst>
                  <a:ext uri="{FF2B5EF4-FFF2-40B4-BE49-F238E27FC236}">
                    <a16:creationId xmlns:a16="http://schemas.microsoft.com/office/drawing/2014/main" id="{E3D02C42-D5D4-82D0-7BAC-A5CDF03960D7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3" name="楕円 262">
                <a:extLst>
                  <a:ext uri="{FF2B5EF4-FFF2-40B4-BE49-F238E27FC236}">
                    <a16:creationId xmlns:a16="http://schemas.microsoft.com/office/drawing/2014/main" id="{7A685F03-C000-D257-EEF8-AC72F2E0308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4" name="フリーフォーム: 図形 263">
                <a:extLst>
                  <a:ext uri="{FF2B5EF4-FFF2-40B4-BE49-F238E27FC236}">
                    <a16:creationId xmlns:a16="http://schemas.microsoft.com/office/drawing/2014/main" id="{0A1ED62D-CA80-3784-5BEA-8BC256A59716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77" name="グループ化 276">
              <a:extLst>
                <a:ext uri="{FF2B5EF4-FFF2-40B4-BE49-F238E27FC236}">
                  <a16:creationId xmlns:a16="http://schemas.microsoft.com/office/drawing/2014/main" id="{2874FF27-A444-AAAB-3068-56C3919A2708}"/>
                </a:ext>
              </a:extLst>
            </p:cNvPr>
            <p:cNvGrpSpPr/>
            <p:nvPr/>
          </p:nvGrpSpPr>
          <p:grpSpPr>
            <a:xfrm>
              <a:off x="2405643" y="4454354"/>
              <a:ext cx="848804" cy="848804"/>
              <a:chOff x="488950" y="917965"/>
              <a:chExt cx="1439862" cy="1439862"/>
            </a:xfrm>
          </p:grpSpPr>
          <p:sp>
            <p:nvSpPr>
              <p:cNvPr id="278" name="楕円 277">
                <a:extLst>
                  <a:ext uri="{FF2B5EF4-FFF2-40B4-BE49-F238E27FC236}">
                    <a16:creationId xmlns:a16="http://schemas.microsoft.com/office/drawing/2014/main" id="{FE5A6033-076E-6CA8-657A-4F37B2D2DA43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9" name="楕円 278">
                <a:extLst>
                  <a:ext uri="{FF2B5EF4-FFF2-40B4-BE49-F238E27FC236}">
                    <a16:creationId xmlns:a16="http://schemas.microsoft.com/office/drawing/2014/main" id="{CF2A89EC-92CE-0AF8-EB8C-EBA70FBAE30E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0" name="フリーフォーム: 図形 279">
                <a:extLst>
                  <a:ext uri="{FF2B5EF4-FFF2-40B4-BE49-F238E27FC236}">
                    <a16:creationId xmlns:a16="http://schemas.microsoft.com/office/drawing/2014/main" id="{0385A170-87D3-8D70-ADD3-2519CA369CC3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1" name="グループ化 280">
              <a:extLst>
                <a:ext uri="{FF2B5EF4-FFF2-40B4-BE49-F238E27FC236}">
                  <a16:creationId xmlns:a16="http://schemas.microsoft.com/office/drawing/2014/main" id="{9D49BF33-44B7-2A83-E11B-C2FBE7EA4AFF}"/>
                </a:ext>
              </a:extLst>
            </p:cNvPr>
            <p:cNvGrpSpPr/>
            <p:nvPr/>
          </p:nvGrpSpPr>
          <p:grpSpPr>
            <a:xfrm flipH="1">
              <a:off x="3327678" y="4454354"/>
              <a:ext cx="848804" cy="848804"/>
              <a:chOff x="488950" y="917965"/>
              <a:chExt cx="1439862" cy="1439862"/>
            </a:xfrm>
          </p:grpSpPr>
          <p:sp>
            <p:nvSpPr>
              <p:cNvPr id="282" name="楕円 281">
                <a:extLst>
                  <a:ext uri="{FF2B5EF4-FFF2-40B4-BE49-F238E27FC236}">
                    <a16:creationId xmlns:a16="http://schemas.microsoft.com/office/drawing/2014/main" id="{BFBE4BB6-4E74-742A-5786-73FD03105252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3" name="楕円 282">
                <a:extLst>
                  <a:ext uri="{FF2B5EF4-FFF2-40B4-BE49-F238E27FC236}">
                    <a16:creationId xmlns:a16="http://schemas.microsoft.com/office/drawing/2014/main" id="{3951AF40-1836-CACB-2232-EA6BE8B32EF0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4" name="フリーフォーム: 図形 283">
                <a:extLst>
                  <a:ext uri="{FF2B5EF4-FFF2-40B4-BE49-F238E27FC236}">
                    <a16:creationId xmlns:a16="http://schemas.microsoft.com/office/drawing/2014/main" id="{4CB8245F-2BCD-8D4F-96A5-7739C5DFDBB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5" name="グループ化 284">
              <a:extLst>
                <a:ext uri="{FF2B5EF4-FFF2-40B4-BE49-F238E27FC236}">
                  <a16:creationId xmlns:a16="http://schemas.microsoft.com/office/drawing/2014/main" id="{E95A13CA-8336-18F4-586B-8E18CCA2CEB6}"/>
                </a:ext>
              </a:extLst>
            </p:cNvPr>
            <p:cNvGrpSpPr/>
            <p:nvPr/>
          </p:nvGrpSpPr>
          <p:grpSpPr>
            <a:xfrm rot="5400000">
              <a:off x="561572" y="4454354"/>
              <a:ext cx="848804" cy="848804"/>
              <a:chOff x="6314983" y="3749612"/>
              <a:chExt cx="2696800" cy="2696800"/>
            </a:xfrm>
          </p:grpSpPr>
          <p:sp>
            <p:nvSpPr>
              <p:cNvPr id="286" name="楕円 285">
                <a:extLst>
                  <a:ext uri="{FF2B5EF4-FFF2-40B4-BE49-F238E27FC236}">
                    <a16:creationId xmlns:a16="http://schemas.microsoft.com/office/drawing/2014/main" id="{09F59CF3-D282-3370-5433-CAD516015907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7" name="楕円 286">
                <a:extLst>
                  <a:ext uri="{FF2B5EF4-FFF2-40B4-BE49-F238E27FC236}">
                    <a16:creationId xmlns:a16="http://schemas.microsoft.com/office/drawing/2014/main" id="{1524DF2C-6B95-F994-5161-B03101C286C4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4DC1A48A-45F9-4322-3AFF-4BC504697E7D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9" name="グループ化 288">
              <a:extLst>
                <a:ext uri="{FF2B5EF4-FFF2-40B4-BE49-F238E27FC236}">
                  <a16:creationId xmlns:a16="http://schemas.microsoft.com/office/drawing/2014/main" id="{39FA4C3A-640B-23CD-A805-5B4416740869}"/>
                </a:ext>
              </a:extLst>
            </p:cNvPr>
            <p:cNvGrpSpPr/>
            <p:nvPr/>
          </p:nvGrpSpPr>
          <p:grpSpPr>
            <a:xfrm rot="5400000">
              <a:off x="1483607" y="4454354"/>
              <a:ext cx="848804" cy="848804"/>
              <a:chOff x="6314983" y="3749612"/>
              <a:chExt cx="2696800" cy="2696800"/>
            </a:xfrm>
          </p:grpSpPr>
          <p:sp>
            <p:nvSpPr>
              <p:cNvPr id="290" name="楕円 289">
                <a:extLst>
                  <a:ext uri="{FF2B5EF4-FFF2-40B4-BE49-F238E27FC236}">
                    <a16:creationId xmlns:a16="http://schemas.microsoft.com/office/drawing/2014/main" id="{559D8754-9EC4-F38D-C73F-EE964B6B6992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1" name="楕円 290">
                <a:extLst>
                  <a:ext uri="{FF2B5EF4-FFF2-40B4-BE49-F238E27FC236}">
                    <a16:creationId xmlns:a16="http://schemas.microsoft.com/office/drawing/2014/main" id="{2822E715-8DFE-A7EF-5861-3B30F30B9F0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2" name="フリーフォーム: 図形 291">
                <a:extLst>
                  <a:ext uri="{FF2B5EF4-FFF2-40B4-BE49-F238E27FC236}">
                    <a16:creationId xmlns:a16="http://schemas.microsoft.com/office/drawing/2014/main" id="{47046EBC-5956-91C7-8FAA-9F43D75A089D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93" name="グループ化 292">
              <a:extLst>
                <a:ext uri="{FF2B5EF4-FFF2-40B4-BE49-F238E27FC236}">
                  <a16:creationId xmlns:a16="http://schemas.microsoft.com/office/drawing/2014/main" id="{18806101-5D2C-D95C-F413-45F4064830A4}"/>
                </a:ext>
              </a:extLst>
            </p:cNvPr>
            <p:cNvGrpSpPr/>
            <p:nvPr/>
          </p:nvGrpSpPr>
          <p:grpSpPr>
            <a:xfrm rot="16200000">
              <a:off x="4249713" y="4454354"/>
              <a:ext cx="848804" cy="848804"/>
              <a:chOff x="6314983" y="3749612"/>
              <a:chExt cx="2696800" cy="2696800"/>
            </a:xfrm>
          </p:grpSpPr>
          <p:sp>
            <p:nvSpPr>
              <p:cNvPr id="294" name="楕円 293">
                <a:extLst>
                  <a:ext uri="{FF2B5EF4-FFF2-40B4-BE49-F238E27FC236}">
                    <a16:creationId xmlns:a16="http://schemas.microsoft.com/office/drawing/2014/main" id="{004AAA18-D6CA-1508-7C2D-6B651414244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5" name="楕円 294">
                <a:extLst>
                  <a:ext uri="{FF2B5EF4-FFF2-40B4-BE49-F238E27FC236}">
                    <a16:creationId xmlns:a16="http://schemas.microsoft.com/office/drawing/2014/main" id="{5C8D7C2C-A20F-0E30-172C-22AB63166D3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6" name="フリーフォーム: 図形 295">
                <a:extLst>
                  <a:ext uri="{FF2B5EF4-FFF2-40B4-BE49-F238E27FC236}">
                    <a16:creationId xmlns:a16="http://schemas.microsoft.com/office/drawing/2014/main" id="{44B6F817-E4E9-33E7-11F6-503429C473A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97" name="グループ化 296">
              <a:extLst>
                <a:ext uri="{FF2B5EF4-FFF2-40B4-BE49-F238E27FC236}">
                  <a16:creationId xmlns:a16="http://schemas.microsoft.com/office/drawing/2014/main" id="{7E378684-F675-00E9-CC38-72271A7EC240}"/>
                </a:ext>
              </a:extLst>
            </p:cNvPr>
            <p:cNvGrpSpPr/>
            <p:nvPr/>
          </p:nvGrpSpPr>
          <p:grpSpPr>
            <a:xfrm flipH="1">
              <a:off x="5185280" y="4454354"/>
              <a:ext cx="848804" cy="848804"/>
              <a:chOff x="488950" y="917965"/>
              <a:chExt cx="1439862" cy="1439862"/>
            </a:xfrm>
          </p:grpSpPr>
          <p:sp>
            <p:nvSpPr>
              <p:cNvPr id="298" name="楕円 297">
                <a:extLst>
                  <a:ext uri="{FF2B5EF4-FFF2-40B4-BE49-F238E27FC236}">
                    <a16:creationId xmlns:a16="http://schemas.microsoft.com/office/drawing/2014/main" id="{64B06320-5282-39F2-BD02-DE8AA220768B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9" name="楕円 298">
                <a:extLst>
                  <a:ext uri="{FF2B5EF4-FFF2-40B4-BE49-F238E27FC236}">
                    <a16:creationId xmlns:a16="http://schemas.microsoft.com/office/drawing/2014/main" id="{FCD6D325-2C96-E93B-86EA-AAC3EFF654E1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0" name="フリーフォーム: 図形 299">
                <a:extLst>
                  <a:ext uri="{FF2B5EF4-FFF2-40B4-BE49-F238E27FC236}">
                    <a16:creationId xmlns:a16="http://schemas.microsoft.com/office/drawing/2014/main" id="{2CA64DD8-E7B2-3407-6C4B-9C8DC6E33F9C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1" name="グループ化 300">
              <a:extLst>
                <a:ext uri="{FF2B5EF4-FFF2-40B4-BE49-F238E27FC236}">
                  <a16:creationId xmlns:a16="http://schemas.microsoft.com/office/drawing/2014/main" id="{AFEC846C-EBCB-1BF2-A40A-EEFD979CC2B2}"/>
                </a:ext>
              </a:extLst>
            </p:cNvPr>
            <p:cNvGrpSpPr/>
            <p:nvPr/>
          </p:nvGrpSpPr>
          <p:grpSpPr>
            <a:xfrm rot="10800000">
              <a:off x="6107315" y="4454354"/>
              <a:ext cx="848804" cy="848804"/>
              <a:chOff x="6314983" y="3749612"/>
              <a:chExt cx="2696800" cy="2696800"/>
            </a:xfrm>
          </p:grpSpPr>
          <p:sp>
            <p:nvSpPr>
              <p:cNvPr id="302" name="楕円 301">
                <a:extLst>
                  <a:ext uri="{FF2B5EF4-FFF2-40B4-BE49-F238E27FC236}">
                    <a16:creationId xmlns:a16="http://schemas.microsoft.com/office/drawing/2014/main" id="{21D1E929-623B-7D17-D627-8AE114AE65E9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3" name="楕円 302">
                <a:extLst>
                  <a:ext uri="{FF2B5EF4-FFF2-40B4-BE49-F238E27FC236}">
                    <a16:creationId xmlns:a16="http://schemas.microsoft.com/office/drawing/2014/main" id="{BD94320E-1367-7B87-2D36-8658B45A3C4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4" name="フリーフォーム: 図形 303">
                <a:extLst>
                  <a:ext uri="{FF2B5EF4-FFF2-40B4-BE49-F238E27FC236}">
                    <a16:creationId xmlns:a16="http://schemas.microsoft.com/office/drawing/2014/main" id="{43B898F4-B324-E3AC-999D-5ED122300F3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5" name="グループ化 304">
              <a:extLst>
                <a:ext uri="{FF2B5EF4-FFF2-40B4-BE49-F238E27FC236}">
                  <a16:creationId xmlns:a16="http://schemas.microsoft.com/office/drawing/2014/main" id="{0C3ECE45-07D8-5A72-26F3-AC368D40A8C3}"/>
                </a:ext>
              </a:extLst>
            </p:cNvPr>
            <p:cNvGrpSpPr/>
            <p:nvPr/>
          </p:nvGrpSpPr>
          <p:grpSpPr>
            <a:xfrm rot="16200000">
              <a:off x="7035110" y="4454354"/>
              <a:ext cx="848804" cy="848804"/>
              <a:chOff x="6314983" y="3749612"/>
              <a:chExt cx="2696800" cy="2696800"/>
            </a:xfrm>
          </p:grpSpPr>
          <p:sp>
            <p:nvSpPr>
              <p:cNvPr id="306" name="楕円 305">
                <a:extLst>
                  <a:ext uri="{FF2B5EF4-FFF2-40B4-BE49-F238E27FC236}">
                    <a16:creationId xmlns:a16="http://schemas.microsoft.com/office/drawing/2014/main" id="{D1C18D05-41E4-1F8A-6463-736C0746354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7" name="楕円 306">
                <a:extLst>
                  <a:ext uri="{FF2B5EF4-FFF2-40B4-BE49-F238E27FC236}">
                    <a16:creationId xmlns:a16="http://schemas.microsoft.com/office/drawing/2014/main" id="{DD53D50F-22DC-18CD-55C6-AD9BFBD9C651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8" name="フリーフォーム: 図形 307">
                <a:extLst>
                  <a:ext uri="{FF2B5EF4-FFF2-40B4-BE49-F238E27FC236}">
                    <a16:creationId xmlns:a16="http://schemas.microsoft.com/office/drawing/2014/main" id="{B5B7C1A7-0AEE-EE9D-57F1-57566DAF249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9" name="グループ化 308">
              <a:extLst>
                <a:ext uri="{FF2B5EF4-FFF2-40B4-BE49-F238E27FC236}">
                  <a16:creationId xmlns:a16="http://schemas.microsoft.com/office/drawing/2014/main" id="{BEE228D7-55D3-DE4B-7E24-4DE5CF238413}"/>
                </a:ext>
              </a:extLst>
            </p:cNvPr>
            <p:cNvGrpSpPr/>
            <p:nvPr/>
          </p:nvGrpSpPr>
          <p:grpSpPr>
            <a:xfrm rot="20876163" flipH="1">
              <a:off x="7982481" y="4454354"/>
              <a:ext cx="848804" cy="848804"/>
              <a:chOff x="488950" y="917965"/>
              <a:chExt cx="1439862" cy="1439862"/>
            </a:xfrm>
          </p:grpSpPr>
          <p:sp>
            <p:nvSpPr>
              <p:cNvPr id="310" name="楕円 309">
                <a:extLst>
                  <a:ext uri="{FF2B5EF4-FFF2-40B4-BE49-F238E27FC236}">
                    <a16:creationId xmlns:a16="http://schemas.microsoft.com/office/drawing/2014/main" id="{C7AC78DF-8483-BF84-9CE5-B0A57F5019B0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1" name="楕円 310">
                <a:extLst>
                  <a:ext uri="{FF2B5EF4-FFF2-40B4-BE49-F238E27FC236}">
                    <a16:creationId xmlns:a16="http://schemas.microsoft.com/office/drawing/2014/main" id="{09DF296E-E966-4F05-8917-FF89FBA3ED6F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2" name="フリーフォーム: 図形 311">
                <a:extLst>
                  <a:ext uri="{FF2B5EF4-FFF2-40B4-BE49-F238E27FC236}">
                    <a16:creationId xmlns:a16="http://schemas.microsoft.com/office/drawing/2014/main" id="{F08D54AB-A11C-75E3-6264-A2082E0AA442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13" name="グループ化 312">
              <a:extLst>
                <a:ext uri="{FF2B5EF4-FFF2-40B4-BE49-F238E27FC236}">
                  <a16:creationId xmlns:a16="http://schemas.microsoft.com/office/drawing/2014/main" id="{7502D9DF-AC87-991B-7371-2FC6B90FBE54}"/>
                </a:ext>
              </a:extLst>
            </p:cNvPr>
            <p:cNvGrpSpPr/>
            <p:nvPr/>
          </p:nvGrpSpPr>
          <p:grpSpPr>
            <a:xfrm rot="16200000">
              <a:off x="8904515" y="4454354"/>
              <a:ext cx="848804" cy="848804"/>
              <a:chOff x="6314983" y="3749612"/>
              <a:chExt cx="2696800" cy="2696800"/>
            </a:xfrm>
          </p:grpSpPr>
          <p:sp>
            <p:nvSpPr>
              <p:cNvPr id="314" name="楕円 313">
                <a:extLst>
                  <a:ext uri="{FF2B5EF4-FFF2-40B4-BE49-F238E27FC236}">
                    <a16:creationId xmlns:a16="http://schemas.microsoft.com/office/drawing/2014/main" id="{E8A4EC8B-DAFD-6412-AB50-055D5B45A56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5" name="楕円 314">
                <a:extLst>
                  <a:ext uri="{FF2B5EF4-FFF2-40B4-BE49-F238E27FC236}">
                    <a16:creationId xmlns:a16="http://schemas.microsoft.com/office/drawing/2014/main" id="{386D7D43-10CA-E37B-59D9-BCFD73CEA104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6" name="フリーフォーム: 図形 315">
                <a:extLst>
                  <a:ext uri="{FF2B5EF4-FFF2-40B4-BE49-F238E27FC236}">
                    <a16:creationId xmlns:a16="http://schemas.microsoft.com/office/drawing/2014/main" id="{98C073E6-812E-B8FC-0934-97F4E566E0C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18" name="グループ化 317">
              <a:extLst>
                <a:ext uri="{FF2B5EF4-FFF2-40B4-BE49-F238E27FC236}">
                  <a16:creationId xmlns:a16="http://schemas.microsoft.com/office/drawing/2014/main" id="{2C71580D-9F1F-A33B-3C22-36B2F75210A3}"/>
                </a:ext>
              </a:extLst>
            </p:cNvPr>
            <p:cNvGrpSpPr/>
            <p:nvPr/>
          </p:nvGrpSpPr>
          <p:grpSpPr>
            <a:xfrm rot="7200000">
              <a:off x="2405643" y="5377380"/>
              <a:ext cx="848804" cy="848804"/>
              <a:chOff x="488950" y="917965"/>
              <a:chExt cx="1439862" cy="1439862"/>
            </a:xfrm>
          </p:grpSpPr>
          <p:sp>
            <p:nvSpPr>
              <p:cNvPr id="319" name="楕円 318">
                <a:extLst>
                  <a:ext uri="{FF2B5EF4-FFF2-40B4-BE49-F238E27FC236}">
                    <a16:creationId xmlns:a16="http://schemas.microsoft.com/office/drawing/2014/main" id="{38A19782-EA1B-E647-09EC-CD30A32EA56E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0" name="楕円 319">
                <a:extLst>
                  <a:ext uri="{FF2B5EF4-FFF2-40B4-BE49-F238E27FC236}">
                    <a16:creationId xmlns:a16="http://schemas.microsoft.com/office/drawing/2014/main" id="{A8396D4F-7C3C-A91D-D6DB-D3126E743E69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1" name="フリーフォーム: 図形 320">
                <a:extLst>
                  <a:ext uri="{FF2B5EF4-FFF2-40B4-BE49-F238E27FC236}">
                    <a16:creationId xmlns:a16="http://schemas.microsoft.com/office/drawing/2014/main" id="{1E8D2420-FB0E-4EBB-05D5-6D3A585474E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2" name="グループ化 321">
              <a:extLst>
                <a:ext uri="{FF2B5EF4-FFF2-40B4-BE49-F238E27FC236}">
                  <a16:creationId xmlns:a16="http://schemas.microsoft.com/office/drawing/2014/main" id="{BFA40BEB-BCC6-2D6F-8E19-4BEBB6903D17}"/>
                </a:ext>
              </a:extLst>
            </p:cNvPr>
            <p:cNvGrpSpPr/>
            <p:nvPr/>
          </p:nvGrpSpPr>
          <p:grpSpPr>
            <a:xfrm flipH="1">
              <a:off x="3327678" y="5377380"/>
              <a:ext cx="848804" cy="848804"/>
              <a:chOff x="488950" y="917965"/>
              <a:chExt cx="1439862" cy="1439862"/>
            </a:xfrm>
          </p:grpSpPr>
          <p:sp>
            <p:nvSpPr>
              <p:cNvPr id="323" name="楕円 322">
                <a:extLst>
                  <a:ext uri="{FF2B5EF4-FFF2-40B4-BE49-F238E27FC236}">
                    <a16:creationId xmlns:a16="http://schemas.microsoft.com/office/drawing/2014/main" id="{26E256EC-7C7C-828D-B0F9-BE7E825A0079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4" name="楕円 323">
                <a:extLst>
                  <a:ext uri="{FF2B5EF4-FFF2-40B4-BE49-F238E27FC236}">
                    <a16:creationId xmlns:a16="http://schemas.microsoft.com/office/drawing/2014/main" id="{1036A003-0F9B-B706-FCE2-47945798BDBB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5" name="フリーフォーム: 図形 324">
                <a:extLst>
                  <a:ext uri="{FF2B5EF4-FFF2-40B4-BE49-F238E27FC236}">
                    <a16:creationId xmlns:a16="http://schemas.microsoft.com/office/drawing/2014/main" id="{517FCC4D-289C-BE27-7D26-95B6BC233A54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6" name="グループ化 325">
              <a:extLst>
                <a:ext uri="{FF2B5EF4-FFF2-40B4-BE49-F238E27FC236}">
                  <a16:creationId xmlns:a16="http://schemas.microsoft.com/office/drawing/2014/main" id="{A6DF6361-ED0D-C339-21A7-3FB0253473F6}"/>
                </a:ext>
              </a:extLst>
            </p:cNvPr>
            <p:cNvGrpSpPr/>
            <p:nvPr/>
          </p:nvGrpSpPr>
          <p:grpSpPr>
            <a:xfrm rot="7200000">
              <a:off x="561572" y="5377380"/>
              <a:ext cx="848804" cy="848804"/>
              <a:chOff x="6314983" y="3749612"/>
              <a:chExt cx="2696800" cy="2696800"/>
            </a:xfrm>
          </p:grpSpPr>
          <p:sp>
            <p:nvSpPr>
              <p:cNvPr id="327" name="楕円 326">
                <a:extLst>
                  <a:ext uri="{FF2B5EF4-FFF2-40B4-BE49-F238E27FC236}">
                    <a16:creationId xmlns:a16="http://schemas.microsoft.com/office/drawing/2014/main" id="{FC63D85C-DD37-8B8B-49A3-0961C59E1C3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8" name="楕円 327">
                <a:extLst>
                  <a:ext uri="{FF2B5EF4-FFF2-40B4-BE49-F238E27FC236}">
                    <a16:creationId xmlns:a16="http://schemas.microsoft.com/office/drawing/2014/main" id="{87F61BA6-FF62-4761-8801-88C82F1A918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9" name="フリーフォーム: 図形 328">
                <a:extLst>
                  <a:ext uri="{FF2B5EF4-FFF2-40B4-BE49-F238E27FC236}">
                    <a16:creationId xmlns:a16="http://schemas.microsoft.com/office/drawing/2014/main" id="{1AE19282-9E8B-E4B7-FBAB-11B9819D2E2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30" name="グループ化 329">
              <a:extLst>
                <a:ext uri="{FF2B5EF4-FFF2-40B4-BE49-F238E27FC236}">
                  <a16:creationId xmlns:a16="http://schemas.microsoft.com/office/drawing/2014/main" id="{0C49E409-AEFF-36FE-F9AB-53F619D297B8}"/>
                </a:ext>
              </a:extLst>
            </p:cNvPr>
            <p:cNvGrpSpPr/>
            <p:nvPr/>
          </p:nvGrpSpPr>
          <p:grpSpPr>
            <a:xfrm rot="5400000">
              <a:off x="1483607" y="5377380"/>
              <a:ext cx="848804" cy="848804"/>
              <a:chOff x="6314983" y="3749612"/>
              <a:chExt cx="2696800" cy="2696800"/>
            </a:xfrm>
          </p:grpSpPr>
          <p:sp>
            <p:nvSpPr>
              <p:cNvPr id="331" name="楕円 330">
                <a:extLst>
                  <a:ext uri="{FF2B5EF4-FFF2-40B4-BE49-F238E27FC236}">
                    <a16:creationId xmlns:a16="http://schemas.microsoft.com/office/drawing/2014/main" id="{FFCC325F-18CA-CD16-5188-1211624BCA59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2" name="楕円 331">
                <a:extLst>
                  <a:ext uri="{FF2B5EF4-FFF2-40B4-BE49-F238E27FC236}">
                    <a16:creationId xmlns:a16="http://schemas.microsoft.com/office/drawing/2014/main" id="{2D34E5D1-3083-53CB-32FD-406556B10872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3" name="フリーフォーム: 図形 332">
                <a:extLst>
                  <a:ext uri="{FF2B5EF4-FFF2-40B4-BE49-F238E27FC236}">
                    <a16:creationId xmlns:a16="http://schemas.microsoft.com/office/drawing/2014/main" id="{73695A9A-A510-ECCA-7FD3-53A135BAB0A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34" name="グループ化 333">
              <a:extLst>
                <a:ext uri="{FF2B5EF4-FFF2-40B4-BE49-F238E27FC236}">
                  <a16:creationId xmlns:a16="http://schemas.microsoft.com/office/drawing/2014/main" id="{B1AA0EDC-FC83-D241-9277-46ACB1D13B38}"/>
                </a:ext>
              </a:extLst>
            </p:cNvPr>
            <p:cNvGrpSpPr/>
            <p:nvPr/>
          </p:nvGrpSpPr>
          <p:grpSpPr>
            <a:xfrm rot="10800000">
              <a:off x="4249713" y="5377380"/>
              <a:ext cx="848804" cy="848804"/>
              <a:chOff x="6314983" y="3749612"/>
              <a:chExt cx="2696800" cy="2696800"/>
            </a:xfrm>
          </p:grpSpPr>
          <p:sp>
            <p:nvSpPr>
              <p:cNvPr id="335" name="楕円 334">
                <a:extLst>
                  <a:ext uri="{FF2B5EF4-FFF2-40B4-BE49-F238E27FC236}">
                    <a16:creationId xmlns:a16="http://schemas.microsoft.com/office/drawing/2014/main" id="{A4D04981-369D-59F2-8B24-0488EE6D300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6" name="楕円 335">
                <a:extLst>
                  <a:ext uri="{FF2B5EF4-FFF2-40B4-BE49-F238E27FC236}">
                    <a16:creationId xmlns:a16="http://schemas.microsoft.com/office/drawing/2014/main" id="{20A9F98A-B2AB-11C7-8332-46D10EFD3AD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7" name="フリーフォーム: 図形 336">
                <a:extLst>
                  <a:ext uri="{FF2B5EF4-FFF2-40B4-BE49-F238E27FC236}">
                    <a16:creationId xmlns:a16="http://schemas.microsoft.com/office/drawing/2014/main" id="{48BB16E4-1E1F-BC71-1C7C-1024306DF1AA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38" name="グループ化 337">
              <a:extLst>
                <a:ext uri="{FF2B5EF4-FFF2-40B4-BE49-F238E27FC236}">
                  <a16:creationId xmlns:a16="http://schemas.microsoft.com/office/drawing/2014/main" id="{F9927C9A-7CF0-0589-D499-9A40C2600016}"/>
                </a:ext>
              </a:extLst>
            </p:cNvPr>
            <p:cNvGrpSpPr/>
            <p:nvPr/>
          </p:nvGrpSpPr>
          <p:grpSpPr>
            <a:xfrm flipH="1">
              <a:off x="5185280" y="5377380"/>
              <a:ext cx="848804" cy="848804"/>
              <a:chOff x="488950" y="917965"/>
              <a:chExt cx="1439862" cy="1439862"/>
            </a:xfrm>
          </p:grpSpPr>
          <p:sp>
            <p:nvSpPr>
              <p:cNvPr id="339" name="楕円 338">
                <a:extLst>
                  <a:ext uri="{FF2B5EF4-FFF2-40B4-BE49-F238E27FC236}">
                    <a16:creationId xmlns:a16="http://schemas.microsoft.com/office/drawing/2014/main" id="{02FE289B-0A0C-0F95-70B9-BD57B7C1BAC3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0" name="楕円 339">
                <a:extLst>
                  <a:ext uri="{FF2B5EF4-FFF2-40B4-BE49-F238E27FC236}">
                    <a16:creationId xmlns:a16="http://schemas.microsoft.com/office/drawing/2014/main" id="{175DF4E4-7238-4602-1097-4E5EA844386D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1" name="フリーフォーム: 図形 340">
                <a:extLst>
                  <a:ext uri="{FF2B5EF4-FFF2-40B4-BE49-F238E27FC236}">
                    <a16:creationId xmlns:a16="http://schemas.microsoft.com/office/drawing/2014/main" id="{268FECBE-2BF3-64DB-A1AB-E0A52FE0F91B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42" name="グループ化 341">
              <a:extLst>
                <a:ext uri="{FF2B5EF4-FFF2-40B4-BE49-F238E27FC236}">
                  <a16:creationId xmlns:a16="http://schemas.microsoft.com/office/drawing/2014/main" id="{E0AF1B2C-D782-65D8-8B95-81B5AE939145}"/>
                </a:ext>
              </a:extLst>
            </p:cNvPr>
            <p:cNvGrpSpPr/>
            <p:nvPr/>
          </p:nvGrpSpPr>
          <p:grpSpPr>
            <a:xfrm rot="16825957">
              <a:off x="6107315" y="5377380"/>
              <a:ext cx="848804" cy="848804"/>
              <a:chOff x="6314983" y="3749612"/>
              <a:chExt cx="2696800" cy="2696800"/>
            </a:xfrm>
          </p:grpSpPr>
          <p:sp>
            <p:nvSpPr>
              <p:cNvPr id="343" name="楕円 342">
                <a:extLst>
                  <a:ext uri="{FF2B5EF4-FFF2-40B4-BE49-F238E27FC236}">
                    <a16:creationId xmlns:a16="http://schemas.microsoft.com/office/drawing/2014/main" id="{56711EF1-C5D9-3353-FB29-AD59F3F5D5A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4" name="楕円 343">
                <a:extLst>
                  <a:ext uri="{FF2B5EF4-FFF2-40B4-BE49-F238E27FC236}">
                    <a16:creationId xmlns:a16="http://schemas.microsoft.com/office/drawing/2014/main" id="{C1E006D2-0796-AD74-934E-DEDF56DEA212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5" name="フリーフォーム: 図形 344">
                <a:extLst>
                  <a:ext uri="{FF2B5EF4-FFF2-40B4-BE49-F238E27FC236}">
                    <a16:creationId xmlns:a16="http://schemas.microsoft.com/office/drawing/2014/main" id="{4EB81374-A8A8-3E0F-2B8E-7C5F6CB06CC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46" name="グループ化 345">
              <a:extLst>
                <a:ext uri="{FF2B5EF4-FFF2-40B4-BE49-F238E27FC236}">
                  <a16:creationId xmlns:a16="http://schemas.microsoft.com/office/drawing/2014/main" id="{88AA7195-F544-6C3B-FA7D-7D7480E668C6}"/>
                </a:ext>
              </a:extLst>
            </p:cNvPr>
            <p:cNvGrpSpPr/>
            <p:nvPr/>
          </p:nvGrpSpPr>
          <p:grpSpPr>
            <a:xfrm rot="16200000">
              <a:off x="7035110" y="5377380"/>
              <a:ext cx="848804" cy="848804"/>
              <a:chOff x="6314983" y="3749612"/>
              <a:chExt cx="2696800" cy="2696800"/>
            </a:xfrm>
          </p:grpSpPr>
          <p:sp>
            <p:nvSpPr>
              <p:cNvPr id="347" name="楕円 346">
                <a:extLst>
                  <a:ext uri="{FF2B5EF4-FFF2-40B4-BE49-F238E27FC236}">
                    <a16:creationId xmlns:a16="http://schemas.microsoft.com/office/drawing/2014/main" id="{EBFE8B97-F2C4-FDC4-FC39-372BB0519F44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8" name="楕円 347">
                <a:extLst>
                  <a:ext uri="{FF2B5EF4-FFF2-40B4-BE49-F238E27FC236}">
                    <a16:creationId xmlns:a16="http://schemas.microsoft.com/office/drawing/2014/main" id="{6950F133-1ACA-7B83-E38A-7860DAFFDDC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9" name="フリーフォーム: 図形 348">
                <a:extLst>
                  <a:ext uri="{FF2B5EF4-FFF2-40B4-BE49-F238E27FC236}">
                    <a16:creationId xmlns:a16="http://schemas.microsoft.com/office/drawing/2014/main" id="{906D852C-A7E5-63CA-2167-DBCA5D16C03A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50" name="グループ化 349">
              <a:extLst>
                <a:ext uri="{FF2B5EF4-FFF2-40B4-BE49-F238E27FC236}">
                  <a16:creationId xmlns:a16="http://schemas.microsoft.com/office/drawing/2014/main" id="{F34B8F54-C095-0D0F-4972-BC9816E14040}"/>
                </a:ext>
              </a:extLst>
            </p:cNvPr>
            <p:cNvGrpSpPr/>
            <p:nvPr/>
          </p:nvGrpSpPr>
          <p:grpSpPr>
            <a:xfrm flipH="1">
              <a:off x="7982481" y="5377380"/>
              <a:ext cx="848804" cy="848804"/>
              <a:chOff x="488950" y="917965"/>
              <a:chExt cx="1439862" cy="1439862"/>
            </a:xfrm>
          </p:grpSpPr>
          <p:sp>
            <p:nvSpPr>
              <p:cNvPr id="351" name="楕円 350">
                <a:extLst>
                  <a:ext uri="{FF2B5EF4-FFF2-40B4-BE49-F238E27FC236}">
                    <a16:creationId xmlns:a16="http://schemas.microsoft.com/office/drawing/2014/main" id="{F39CE118-3D91-F218-25E5-97E8CD31230D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2" name="楕円 351">
                <a:extLst>
                  <a:ext uri="{FF2B5EF4-FFF2-40B4-BE49-F238E27FC236}">
                    <a16:creationId xmlns:a16="http://schemas.microsoft.com/office/drawing/2014/main" id="{0838A4DB-282C-2B5A-0E32-E18E97499559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3" name="フリーフォーム: 図形 352">
                <a:extLst>
                  <a:ext uri="{FF2B5EF4-FFF2-40B4-BE49-F238E27FC236}">
                    <a16:creationId xmlns:a16="http://schemas.microsoft.com/office/drawing/2014/main" id="{CD9DE3FC-1F74-BFC9-DA53-D64319F66A0A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54" name="グループ化 353">
              <a:extLst>
                <a:ext uri="{FF2B5EF4-FFF2-40B4-BE49-F238E27FC236}">
                  <a16:creationId xmlns:a16="http://schemas.microsoft.com/office/drawing/2014/main" id="{BD575A8A-A2B4-9272-25C8-8958AE3A6B2A}"/>
                </a:ext>
              </a:extLst>
            </p:cNvPr>
            <p:cNvGrpSpPr/>
            <p:nvPr/>
          </p:nvGrpSpPr>
          <p:grpSpPr>
            <a:xfrm rot="16200000">
              <a:off x="8904515" y="5377380"/>
              <a:ext cx="848804" cy="848804"/>
              <a:chOff x="6314983" y="3749612"/>
              <a:chExt cx="2696800" cy="2696800"/>
            </a:xfrm>
          </p:grpSpPr>
          <p:sp>
            <p:nvSpPr>
              <p:cNvPr id="355" name="楕円 354">
                <a:extLst>
                  <a:ext uri="{FF2B5EF4-FFF2-40B4-BE49-F238E27FC236}">
                    <a16:creationId xmlns:a16="http://schemas.microsoft.com/office/drawing/2014/main" id="{64D05A81-6616-D62B-35F8-D4D87D65168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6" name="楕円 355">
                <a:extLst>
                  <a:ext uri="{FF2B5EF4-FFF2-40B4-BE49-F238E27FC236}">
                    <a16:creationId xmlns:a16="http://schemas.microsoft.com/office/drawing/2014/main" id="{816CE953-D2C1-DA91-7EB8-97B15EC21B4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7" name="フリーフォーム: 図形 356">
                <a:extLst>
                  <a:ext uri="{FF2B5EF4-FFF2-40B4-BE49-F238E27FC236}">
                    <a16:creationId xmlns:a16="http://schemas.microsoft.com/office/drawing/2014/main" id="{DD954320-6F26-89BA-EF25-22D0D55545D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58" name="グループ化 357">
              <a:extLst>
                <a:ext uri="{FF2B5EF4-FFF2-40B4-BE49-F238E27FC236}">
                  <a16:creationId xmlns:a16="http://schemas.microsoft.com/office/drawing/2014/main" id="{514C3285-3D9C-A5FC-B591-C69553AC3131}"/>
                </a:ext>
              </a:extLst>
            </p:cNvPr>
            <p:cNvGrpSpPr/>
            <p:nvPr/>
          </p:nvGrpSpPr>
          <p:grpSpPr>
            <a:xfrm>
              <a:off x="9830068" y="2604107"/>
              <a:ext cx="848804" cy="848804"/>
              <a:chOff x="6314983" y="3749612"/>
              <a:chExt cx="2696800" cy="2696800"/>
            </a:xfrm>
          </p:grpSpPr>
          <p:sp>
            <p:nvSpPr>
              <p:cNvPr id="359" name="楕円 358">
                <a:extLst>
                  <a:ext uri="{FF2B5EF4-FFF2-40B4-BE49-F238E27FC236}">
                    <a16:creationId xmlns:a16="http://schemas.microsoft.com/office/drawing/2014/main" id="{D6E70141-3839-A75D-D797-609E71E1BC6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0" name="楕円 359">
                <a:extLst>
                  <a:ext uri="{FF2B5EF4-FFF2-40B4-BE49-F238E27FC236}">
                    <a16:creationId xmlns:a16="http://schemas.microsoft.com/office/drawing/2014/main" id="{CD028C31-DF5C-835D-C748-69334BBBAAEB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1" name="フリーフォーム: 図形 360">
                <a:extLst>
                  <a:ext uri="{FF2B5EF4-FFF2-40B4-BE49-F238E27FC236}">
                    <a16:creationId xmlns:a16="http://schemas.microsoft.com/office/drawing/2014/main" id="{D821F897-C177-72F7-7F7E-0EBA61378BA2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62" name="グループ化 361">
              <a:extLst>
                <a:ext uri="{FF2B5EF4-FFF2-40B4-BE49-F238E27FC236}">
                  <a16:creationId xmlns:a16="http://schemas.microsoft.com/office/drawing/2014/main" id="{9750B766-051C-D7CF-4B8E-7C165D852EC7}"/>
                </a:ext>
              </a:extLst>
            </p:cNvPr>
            <p:cNvGrpSpPr/>
            <p:nvPr/>
          </p:nvGrpSpPr>
          <p:grpSpPr>
            <a:xfrm rot="19800000" flipH="1">
              <a:off x="9830068" y="1694132"/>
              <a:ext cx="848804" cy="848804"/>
              <a:chOff x="6314983" y="3749612"/>
              <a:chExt cx="2696800" cy="2696800"/>
            </a:xfrm>
          </p:grpSpPr>
          <p:sp>
            <p:nvSpPr>
              <p:cNvPr id="363" name="楕円 362">
                <a:extLst>
                  <a:ext uri="{FF2B5EF4-FFF2-40B4-BE49-F238E27FC236}">
                    <a16:creationId xmlns:a16="http://schemas.microsoft.com/office/drawing/2014/main" id="{C5B49E82-A49C-BE9D-F6C5-BAD3DD2F6A9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4" name="楕円 363">
                <a:extLst>
                  <a:ext uri="{FF2B5EF4-FFF2-40B4-BE49-F238E27FC236}">
                    <a16:creationId xmlns:a16="http://schemas.microsoft.com/office/drawing/2014/main" id="{491A6458-1C17-E6FE-460C-E446561DDEC6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5" name="フリーフォーム: 図形 364">
                <a:extLst>
                  <a:ext uri="{FF2B5EF4-FFF2-40B4-BE49-F238E27FC236}">
                    <a16:creationId xmlns:a16="http://schemas.microsoft.com/office/drawing/2014/main" id="{5807DDB5-7631-0768-CCA8-4B8F49C107FC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66" name="グループ化 365">
              <a:extLst>
                <a:ext uri="{FF2B5EF4-FFF2-40B4-BE49-F238E27FC236}">
                  <a16:creationId xmlns:a16="http://schemas.microsoft.com/office/drawing/2014/main" id="{0FE46D67-4BBB-29CC-F447-FC03496567D8}"/>
                </a:ext>
              </a:extLst>
            </p:cNvPr>
            <p:cNvGrpSpPr/>
            <p:nvPr/>
          </p:nvGrpSpPr>
          <p:grpSpPr>
            <a:xfrm rot="16200000">
              <a:off x="9830068" y="3526570"/>
              <a:ext cx="848804" cy="848804"/>
              <a:chOff x="6314983" y="3749612"/>
              <a:chExt cx="2696800" cy="2696800"/>
            </a:xfrm>
          </p:grpSpPr>
          <p:sp>
            <p:nvSpPr>
              <p:cNvPr id="367" name="楕円 366">
                <a:extLst>
                  <a:ext uri="{FF2B5EF4-FFF2-40B4-BE49-F238E27FC236}">
                    <a16:creationId xmlns:a16="http://schemas.microsoft.com/office/drawing/2014/main" id="{94C3901A-1320-B182-878E-779E327C1D6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8" name="楕円 367">
                <a:extLst>
                  <a:ext uri="{FF2B5EF4-FFF2-40B4-BE49-F238E27FC236}">
                    <a16:creationId xmlns:a16="http://schemas.microsoft.com/office/drawing/2014/main" id="{583CF508-7AAD-09AC-4F35-9C75BEA469A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9" name="フリーフォーム: 図形 368">
                <a:extLst>
                  <a:ext uri="{FF2B5EF4-FFF2-40B4-BE49-F238E27FC236}">
                    <a16:creationId xmlns:a16="http://schemas.microsoft.com/office/drawing/2014/main" id="{90829EF0-A70C-1EF8-5347-29EDDA26149A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70" name="グループ化 369">
              <a:extLst>
                <a:ext uri="{FF2B5EF4-FFF2-40B4-BE49-F238E27FC236}">
                  <a16:creationId xmlns:a16="http://schemas.microsoft.com/office/drawing/2014/main" id="{E90178BD-935A-F840-517F-14A1A115779C}"/>
                </a:ext>
              </a:extLst>
            </p:cNvPr>
            <p:cNvGrpSpPr/>
            <p:nvPr/>
          </p:nvGrpSpPr>
          <p:grpSpPr>
            <a:xfrm rot="12600000" flipH="1">
              <a:off x="10777439" y="2604107"/>
              <a:ext cx="848804" cy="848804"/>
              <a:chOff x="488950" y="917965"/>
              <a:chExt cx="1439862" cy="1439862"/>
            </a:xfrm>
          </p:grpSpPr>
          <p:sp>
            <p:nvSpPr>
              <p:cNvPr id="371" name="楕円 370">
                <a:extLst>
                  <a:ext uri="{FF2B5EF4-FFF2-40B4-BE49-F238E27FC236}">
                    <a16:creationId xmlns:a16="http://schemas.microsoft.com/office/drawing/2014/main" id="{218D3D10-4764-3048-E4B6-53706764248A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2" name="楕円 371">
                <a:extLst>
                  <a:ext uri="{FF2B5EF4-FFF2-40B4-BE49-F238E27FC236}">
                    <a16:creationId xmlns:a16="http://schemas.microsoft.com/office/drawing/2014/main" id="{509B6B46-B660-E313-399A-8BC5873CF370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3" name="フリーフォーム: 図形 372">
                <a:extLst>
                  <a:ext uri="{FF2B5EF4-FFF2-40B4-BE49-F238E27FC236}">
                    <a16:creationId xmlns:a16="http://schemas.microsoft.com/office/drawing/2014/main" id="{7C2F9053-0135-E486-9C3D-479DF4508D79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82" name="グループ化 381">
              <a:extLst>
                <a:ext uri="{FF2B5EF4-FFF2-40B4-BE49-F238E27FC236}">
                  <a16:creationId xmlns:a16="http://schemas.microsoft.com/office/drawing/2014/main" id="{3B4DA32C-BD4A-038E-CD00-88ED5FC8E20A}"/>
                </a:ext>
              </a:extLst>
            </p:cNvPr>
            <p:cNvGrpSpPr/>
            <p:nvPr/>
          </p:nvGrpSpPr>
          <p:grpSpPr>
            <a:xfrm rot="17100000" flipH="1">
              <a:off x="10777438" y="1694132"/>
              <a:ext cx="848804" cy="848804"/>
              <a:chOff x="6314983" y="3749612"/>
              <a:chExt cx="2696800" cy="2696800"/>
            </a:xfrm>
          </p:grpSpPr>
          <p:sp>
            <p:nvSpPr>
              <p:cNvPr id="383" name="楕円 382">
                <a:extLst>
                  <a:ext uri="{FF2B5EF4-FFF2-40B4-BE49-F238E27FC236}">
                    <a16:creationId xmlns:a16="http://schemas.microsoft.com/office/drawing/2014/main" id="{A9128B26-DBA2-F62D-E5D9-70BD230569D7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84" name="楕円 383">
                <a:extLst>
                  <a:ext uri="{FF2B5EF4-FFF2-40B4-BE49-F238E27FC236}">
                    <a16:creationId xmlns:a16="http://schemas.microsoft.com/office/drawing/2014/main" id="{13CFE784-12A8-9B88-FDE1-5D1E5EB52EC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85" name="フリーフォーム: 図形 384">
                <a:extLst>
                  <a:ext uri="{FF2B5EF4-FFF2-40B4-BE49-F238E27FC236}">
                    <a16:creationId xmlns:a16="http://schemas.microsoft.com/office/drawing/2014/main" id="{148FBCEB-4EFC-1732-2FB6-5FE8CB27B93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86" name="グループ化 385">
              <a:extLst>
                <a:ext uri="{FF2B5EF4-FFF2-40B4-BE49-F238E27FC236}">
                  <a16:creationId xmlns:a16="http://schemas.microsoft.com/office/drawing/2014/main" id="{5D5BCBE3-B6B7-6C93-AA65-6DD5918F9927}"/>
                </a:ext>
              </a:extLst>
            </p:cNvPr>
            <p:cNvGrpSpPr/>
            <p:nvPr/>
          </p:nvGrpSpPr>
          <p:grpSpPr>
            <a:xfrm rot="13225957" flipH="1">
              <a:off x="10777439" y="3526570"/>
              <a:ext cx="848804" cy="848804"/>
              <a:chOff x="488950" y="917965"/>
              <a:chExt cx="1439862" cy="1439862"/>
            </a:xfrm>
          </p:grpSpPr>
          <p:sp>
            <p:nvSpPr>
              <p:cNvPr id="387" name="楕円 386">
                <a:extLst>
                  <a:ext uri="{FF2B5EF4-FFF2-40B4-BE49-F238E27FC236}">
                    <a16:creationId xmlns:a16="http://schemas.microsoft.com/office/drawing/2014/main" id="{5B04E418-1135-BE08-53D0-BE0C4437261D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88" name="楕円 387">
                <a:extLst>
                  <a:ext uri="{FF2B5EF4-FFF2-40B4-BE49-F238E27FC236}">
                    <a16:creationId xmlns:a16="http://schemas.microsoft.com/office/drawing/2014/main" id="{C86C0BA6-F0C6-BDC4-1C84-7F214CDAB4C8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89" name="フリーフォーム: 図形 388">
                <a:extLst>
                  <a:ext uri="{FF2B5EF4-FFF2-40B4-BE49-F238E27FC236}">
                    <a16:creationId xmlns:a16="http://schemas.microsoft.com/office/drawing/2014/main" id="{1A010218-7FF7-56B0-D2A4-E75C337B38DB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94" name="グループ化 393">
              <a:extLst>
                <a:ext uri="{FF2B5EF4-FFF2-40B4-BE49-F238E27FC236}">
                  <a16:creationId xmlns:a16="http://schemas.microsoft.com/office/drawing/2014/main" id="{2D043D99-E180-BED7-91DC-FE4C8289DE5B}"/>
                </a:ext>
              </a:extLst>
            </p:cNvPr>
            <p:cNvGrpSpPr/>
            <p:nvPr/>
          </p:nvGrpSpPr>
          <p:grpSpPr>
            <a:xfrm rot="20700000">
              <a:off x="9830068" y="4454354"/>
              <a:ext cx="848804" cy="848804"/>
              <a:chOff x="6314983" y="3749612"/>
              <a:chExt cx="2696800" cy="2696800"/>
            </a:xfrm>
          </p:grpSpPr>
          <p:sp>
            <p:nvSpPr>
              <p:cNvPr id="395" name="楕円 394">
                <a:extLst>
                  <a:ext uri="{FF2B5EF4-FFF2-40B4-BE49-F238E27FC236}">
                    <a16:creationId xmlns:a16="http://schemas.microsoft.com/office/drawing/2014/main" id="{64B487C3-CB3E-E7FE-7DE2-BBB579BD0B27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96" name="楕円 395">
                <a:extLst>
                  <a:ext uri="{FF2B5EF4-FFF2-40B4-BE49-F238E27FC236}">
                    <a16:creationId xmlns:a16="http://schemas.microsoft.com/office/drawing/2014/main" id="{E71F6E6B-4324-34B9-BF18-E71A9BCC425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97" name="フリーフォーム: 図形 396">
                <a:extLst>
                  <a:ext uri="{FF2B5EF4-FFF2-40B4-BE49-F238E27FC236}">
                    <a16:creationId xmlns:a16="http://schemas.microsoft.com/office/drawing/2014/main" id="{EE69F128-E69B-1E98-8266-A4A71CF053B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98" name="グループ化 397">
              <a:extLst>
                <a:ext uri="{FF2B5EF4-FFF2-40B4-BE49-F238E27FC236}">
                  <a16:creationId xmlns:a16="http://schemas.microsoft.com/office/drawing/2014/main" id="{C7510A7B-8D77-75EA-B00B-EB49721613B4}"/>
                </a:ext>
              </a:extLst>
            </p:cNvPr>
            <p:cNvGrpSpPr/>
            <p:nvPr/>
          </p:nvGrpSpPr>
          <p:grpSpPr>
            <a:xfrm flipH="1">
              <a:off x="10777439" y="4454354"/>
              <a:ext cx="848804" cy="848804"/>
              <a:chOff x="488950" y="917965"/>
              <a:chExt cx="1439862" cy="1439862"/>
            </a:xfrm>
          </p:grpSpPr>
          <p:sp>
            <p:nvSpPr>
              <p:cNvPr id="399" name="楕円 398">
                <a:extLst>
                  <a:ext uri="{FF2B5EF4-FFF2-40B4-BE49-F238E27FC236}">
                    <a16:creationId xmlns:a16="http://schemas.microsoft.com/office/drawing/2014/main" id="{F584E735-DDA0-CB9A-5ED8-BD46435FB42F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0" name="楕円 399">
                <a:extLst>
                  <a:ext uri="{FF2B5EF4-FFF2-40B4-BE49-F238E27FC236}">
                    <a16:creationId xmlns:a16="http://schemas.microsoft.com/office/drawing/2014/main" id="{022ADDB2-2632-E5A6-ADEA-0BB2A58B9F7A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1" name="フリーフォーム: 図形 400">
                <a:extLst>
                  <a:ext uri="{FF2B5EF4-FFF2-40B4-BE49-F238E27FC236}">
                    <a16:creationId xmlns:a16="http://schemas.microsoft.com/office/drawing/2014/main" id="{9BF6AD6E-600C-DBA7-92DD-58EF1C4CCA2A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06" name="グループ化 405">
              <a:extLst>
                <a:ext uri="{FF2B5EF4-FFF2-40B4-BE49-F238E27FC236}">
                  <a16:creationId xmlns:a16="http://schemas.microsoft.com/office/drawing/2014/main" id="{8C865416-8501-99E2-01D0-113A6B71B713}"/>
                </a:ext>
              </a:extLst>
            </p:cNvPr>
            <p:cNvGrpSpPr/>
            <p:nvPr/>
          </p:nvGrpSpPr>
          <p:grpSpPr>
            <a:xfrm rot="16200000">
              <a:off x="9830068" y="5377380"/>
              <a:ext cx="848804" cy="848804"/>
              <a:chOff x="6314983" y="3749612"/>
              <a:chExt cx="2696800" cy="2696800"/>
            </a:xfrm>
          </p:grpSpPr>
          <p:sp>
            <p:nvSpPr>
              <p:cNvPr id="407" name="楕円 406">
                <a:extLst>
                  <a:ext uri="{FF2B5EF4-FFF2-40B4-BE49-F238E27FC236}">
                    <a16:creationId xmlns:a16="http://schemas.microsoft.com/office/drawing/2014/main" id="{C77CB438-3EB6-D269-A12E-8C1A7A8C888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8" name="楕円 407">
                <a:extLst>
                  <a:ext uri="{FF2B5EF4-FFF2-40B4-BE49-F238E27FC236}">
                    <a16:creationId xmlns:a16="http://schemas.microsoft.com/office/drawing/2014/main" id="{FEB846A0-2BD1-A875-799D-4216C4DA745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09" name="フリーフォーム: 図形 408">
                <a:extLst>
                  <a:ext uri="{FF2B5EF4-FFF2-40B4-BE49-F238E27FC236}">
                    <a16:creationId xmlns:a16="http://schemas.microsoft.com/office/drawing/2014/main" id="{43D3E0B6-9988-6330-1330-8C2C9E12F7E2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10" name="グループ化 409">
              <a:extLst>
                <a:ext uri="{FF2B5EF4-FFF2-40B4-BE49-F238E27FC236}">
                  <a16:creationId xmlns:a16="http://schemas.microsoft.com/office/drawing/2014/main" id="{FCB7B39B-D253-BFFA-D960-FBBCAD22F7DC}"/>
                </a:ext>
              </a:extLst>
            </p:cNvPr>
            <p:cNvGrpSpPr/>
            <p:nvPr/>
          </p:nvGrpSpPr>
          <p:grpSpPr>
            <a:xfrm flipH="1">
              <a:off x="10777439" y="5377380"/>
              <a:ext cx="848804" cy="848804"/>
              <a:chOff x="488950" y="917965"/>
              <a:chExt cx="1439862" cy="1439862"/>
            </a:xfrm>
          </p:grpSpPr>
          <p:sp>
            <p:nvSpPr>
              <p:cNvPr id="411" name="楕円 410">
                <a:extLst>
                  <a:ext uri="{FF2B5EF4-FFF2-40B4-BE49-F238E27FC236}">
                    <a16:creationId xmlns:a16="http://schemas.microsoft.com/office/drawing/2014/main" id="{F4A5084D-DC80-86BA-789F-2E2FDEC51835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12" name="楕円 411">
                <a:extLst>
                  <a:ext uri="{FF2B5EF4-FFF2-40B4-BE49-F238E27FC236}">
                    <a16:creationId xmlns:a16="http://schemas.microsoft.com/office/drawing/2014/main" id="{CF3BE76F-5A17-0605-2A0C-91D989BDF30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413" name="フリーフォーム: 図形 412">
                <a:extLst>
                  <a:ext uri="{FF2B5EF4-FFF2-40B4-BE49-F238E27FC236}">
                    <a16:creationId xmlns:a16="http://schemas.microsoft.com/office/drawing/2014/main" id="{612534B3-EB25-7D82-3270-A56B7772BE6A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994297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8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５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B3F475DA-1800-9D9F-3105-EF9522B94590}"/>
              </a:ext>
            </a:extLst>
          </p:cNvPr>
          <p:cNvGrpSpPr/>
          <p:nvPr/>
        </p:nvGrpSpPr>
        <p:grpSpPr>
          <a:xfrm>
            <a:off x="561572" y="1694132"/>
            <a:ext cx="11064671" cy="4532052"/>
            <a:chOff x="561572" y="1694132"/>
            <a:chExt cx="11064671" cy="4532052"/>
          </a:xfrm>
        </p:grpSpPr>
        <p:grpSp>
          <p:nvGrpSpPr>
            <p:cNvPr id="27" name="グループ化 26">
              <a:extLst>
                <a:ext uri="{FF2B5EF4-FFF2-40B4-BE49-F238E27FC236}">
                  <a16:creationId xmlns:a16="http://schemas.microsoft.com/office/drawing/2014/main" id="{C6FFA8D3-E87D-053E-9801-678F163F1693}"/>
                </a:ext>
              </a:extLst>
            </p:cNvPr>
            <p:cNvGrpSpPr/>
            <p:nvPr/>
          </p:nvGrpSpPr>
          <p:grpSpPr>
            <a:xfrm rot="8100000">
              <a:off x="2405643" y="2604107"/>
              <a:ext cx="848804" cy="848804"/>
              <a:chOff x="488950" y="917965"/>
              <a:chExt cx="1439862" cy="1439862"/>
            </a:xfrm>
          </p:grpSpPr>
          <p:sp>
            <p:nvSpPr>
              <p:cNvPr id="370" name="楕円 369">
                <a:extLst>
                  <a:ext uri="{FF2B5EF4-FFF2-40B4-BE49-F238E27FC236}">
                    <a16:creationId xmlns:a16="http://schemas.microsoft.com/office/drawing/2014/main" id="{8F7BBA6B-288C-746C-B2ED-7370660C50B1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1" name="楕円 370">
                <a:extLst>
                  <a:ext uri="{FF2B5EF4-FFF2-40B4-BE49-F238E27FC236}">
                    <a16:creationId xmlns:a16="http://schemas.microsoft.com/office/drawing/2014/main" id="{BEFDD6B2-96D4-0242-4F28-A2436276E6E7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72" name="フリーフォーム: 図形 371">
                <a:extLst>
                  <a:ext uri="{FF2B5EF4-FFF2-40B4-BE49-F238E27FC236}">
                    <a16:creationId xmlns:a16="http://schemas.microsoft.com/office/drawing/2014/main" id="{48D422B2-013B-5A78-A493-47CA92645E92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8" name="グループ化 27">
              <a:extLst>
                <a:ext uri="{FF2B5EF4-FFF2-40B4-BE49-F238E27FC236}">
                  <a16:creationId xmlns:a16="http://schemas.microsoft.com/office/drawing/2014/main" id="{9B0D9686-81E6-625F-7630-F4DC810531D7}"/>
                </a:ext>
              </a:extLst>
            </p:cNvPr>
            <p:cNvGrpSpPr/>
            <p:nvPr/>
          </p:nvGrpSpPr>
          <p:grpSpPr>
            <a:xfrm flipH="1">
              <a:off x="3327678" y="2604107"/>
              <a:ext cx="848804" cy="848804"/>
              <a:chOff x="488950" y="917965"/>
              <a:chExt cx="1439862" cy="1439862"/>
            </a:xfrm>
          </p:grpSpPr>
          <p:sp>
            <p:nvSpPr>
              <p:cNvPr id="367" name="楕円 366">
                <a:extLst>
                  <a:ext uri="{FF2B5EF4-FFF2-40B4-BE49-F238E27FC236}">
                    <a16:creationId xmlns:a16="http://schemas.microsoft.com/office/drawing/2014/main" id="{2553C14C-ACBA-A40D-EE31-F20669E456D5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8" name="楕円 367">
                <a:extLst>
                  <a:ext uri="{FF2B5EF4-FFF2-40B4-BE49-F238E27FC236}">
                    <a16:creationId xmlns:a16="http://schemas.microsoft.com/office/drawing/2014/main" id="{2B27EFB6-7526-0235-F629-F528B8743AD9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9" name="フリーフォーム: 図形 368">
                <a:extLst>
                  <a:ext uri="{FF2B5EF4-FFF2-40B4-BE49-F238E27FC236}">
                    <a16:creationId xmlns:a16="http://schemas.microsoft.com/office/drawing/2014/main" id="{B75AF596-7910-7E47-B02F-14A57FF39999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470B459E-2D78-B5D2-E1FB-033B58C6DCB2}"/>
                </a:ext>
              </a:extLst>
            </p:cNvPr>
            <p:cNvGrpSpPr/>
            <p:nvPr/>
          </p:nvGrpSpPr>
          <p:grpSpPr>
            <a:xfrm rot="5400000">
              <a:off x="561572" y="2604107"/>
              <a:ext cx="848804" cy="848804"/>
              <a:chOff x="6314983" y="3749612"/>
              <a:chExt cx="2696800" cy="2696800"/>
            </a:xfrm>
          </p:grpSpPr>
          <p:sp>
            <p:nvSpPr>
              <p:cNvPr id="364" name="楕円 363">
                <a:extLst>
                  <a:ext uri="{FF2B5EF4-FFF2-40B4-BE49-F238E27FC236}">
                    <a16:creationId xmlns:a16="http://schemas.microsoft.com/office/drawing/2014/main" id="{D73A5369-EDF3-B799-1D60-F4247451EE83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5" name="楕円 364">
                <a:extLst>
                  <a:ext uri="{FF2B5EF4-FFF2-40B4-BE49-F238E27FC236}">
                    <a16:creationId xmlns:a16="http://schemas.microsoft.com/office/drawing/2014/main" id="{EA56B6DE-C7F7-CC81-022E-5DE5F3C6F79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6" name="フリーフォーム: 図形 365">
                <a:extLst>
                  <a:ext uri="{FF2B5EF4-FFF2-40B4-BE49-F238E27FC236}">
                    <a16:creationId xmlns:a16="http://schemas.microsoft.com/office/drawing/2014/main" id="{D250DED7-A21E-2627-559F-D9C3BF7AD2F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0" name="グループ化 29">
              <a:extLst>
                <a:ext uri="{FF2B5EF4-FFF2-40B4-BE49-F238E27FC236}">
                  <a16:creationId xmlns:a16="http://schemas.microsoft.com/office/drawing/2014/main" id="{86F1A19E-09DA-582F-12F3-1B33ED56231D}"/>
                </a:ext>
              </a:extLst>
            </p:cNvPr>
            <p:cNvGrpSpPr/>
            <p:nvPr/>
          </p:nvGrpSpPr>
          <p:grpSpPr>
            <a:xfrm rot="5400000">
              <a:off x="1483607" y="2604107"/>
              <a:ext cx="848804" cy="848804"/>
              <a:chOff x="6314983" y="3749612"/>
              <a:chExt cx="2696800" cy="2696800"/>
            </a:xfrm>
          </p:grpSpPr>
          <p:sp>
            <p:nvSpPr>
              <p:cNvPr id="361" name="楕円 360">
                <a:extLst>
                  <a:ext uri="{FF2B5EF4-FFF2-40B4-BE49-F238E27FC236}">
                    <a16:creationId xmlns:a16="http://schemas.microsoft.com/office/drawing/2014/main" id="{84D6FE2F-E521-B244-C701-4FDED2AC6813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2" name="楕円 361">
                <a:extLst>
                  <a:ext uri="{FF2B5EF4-FFF2-40B4-BE49-F238E27FC236}">
                    <a16:creationId xmlns:a16="http://schemas.microsoft.com/office/drawing/2014/main" id="{92F125E6-76A9-A975-556A-E2540600141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3" name="フリーフォーム: 図形 362">
                <a:extLst>
                  <a:ext uri="{FF2B5EF4-FFF2-40B4-BE49-F238E27FC236}">
                    <a16:creationId xmlns:a16="http://schemas.microsoft.com/office/drawing/2014/main" id="{19DF6C8C-F674-FD44-FCF5-3458A2DFCF8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1" name="グループ化 30">
              <a:extLst>
                <a:ext uri="{FF2B5EF4-FFF2-40B4-BE49-F238E27FC236}">
                  <a16:creationId xmlns:a16="http://schemas.microsoft.com/office/drawing/2014/main" id="{10CD0AEF-6B50-80AA-BDFE-A4C69A860768}"/>
                </a:ext>
              </a:extLst>
            </p:cNvPr>
            <p:cNvGrpSpPr/>
            <p:nvPr/>
          </p:nvGrpSpPr>
          <p:grpSpPr>
            <a:xfrm rot="16200000">
              <a:off x="4249713" y="2604107"/>
              <a:ext cx="848804" cy="848804"/>
              <a:chOff x="6314983" y="3749612"/>
              <a:chExt cx="2696800" cy="2696800"/>
            </a:xfrm>
          </p:grpSpPr>
          <p:sp>
            <p:nvSpPr>
              <p:cNvPr id="358" name="楕円 357">
                <a:extLst>
                  <a:ext uri="{FF2B5EF4-FFF2-40B4-BE49-F238E27FC236}">
                    <a16:creationId xmlns:a16="http://schemas.microsoft.com/office/drawing/2014/main" id="{E5D9AB0A-578A-D469-D271-85215C762B2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9" name="楕円 358">
                <a:extLst>
                  <a:ext uri="{FF2B5EF4-FFF2-40B4-BE49-F238E27FC236}">
                    <a16:creationId xmlns:a16="http://schemas.microsoft.com/office/drawing/2014/main" id="{C922BD48-95B6-5182-C428-46191656E83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60" name="フリーフォーム: 図形 359">
                <a:extLst>
                  <a:ext uri="{FF2B5EF4-FFF2-40B4-BE49-F238E27FC236}">
                    <a16:creationId xmlns:a16="http://schemas.microsoft.com/office/drawing/2014/main" id="{5998B7F6-7C5C-814D-8714-F5D69FE1CD0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7EA39D32-D927-759B-0F4A-ECF19E3A5251}"/>
                </a:ext>
              </a:extLst>
            </p:cNvPr>
            <p:cNvGrpSpPr/>
            <p:nvPr/>
          </p:nvGrpSpPr>
          <p:grpSpPr>
            <a:xfrm flipH="1">
              <a:off x="2405643" y="1694132"/>
              <a:ext cx="848804" cy="848804"/>
              <a:chOff x="488950" y="917965"/>
              <a:chExt cx="1439862" cy="1439862"/>
            </a:xfrm>
          </p:grpSpPr>
          <p:sp>
            <p:nvSpPr>
              <p:cNvPr id="355" name="楕円 354">
                <a:extLst>
                  <a:ext uri="{FF2B5EF4-FFF2-40B4-BE49-F238E27FC236}">
                    <a16:creationId xmlns:a16="http://schemas.microsoft.com/office/drawing/2014/main" id="{66652C4A-2954-A2AF-4968-F21BEA3F017E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6" name="楕円 355">
                <a:extLst>
                  <a:ext uri="{FF2B5EF4-FFF2-40B4-BE49-F238E27FC236}">
                    <a16:creationId xmlns:a16="http://schemas.microsoft.com/office/drawing/2014/main" id="{89F373F0-F756-61E3-3DAB-46033FA1157B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7" name="フリーフォーム: 図形 356">
                <a:extLst>
                  <a:ext uri="{FF2B5EF4-FFF2-40B4-BE49-F238E27FC236}">
                    <a16:creationId xmlns:a16="http://schemas.microsoft.com/office/drawing/2014/main" id="{D1C55BAF-CF3A-80D9-2F5F-A64BE38A1189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3" name="グループ化 32">
              <a:extLst>
                <a:ext uri="{FF2B5EF4-FFF2-40B4-BE49-F238E27FC236}">
                  <a16:creationId xmlns:a16="http://schemas.microsoft.com/office/drawing/2014/main" id="{1877C6E1-0A49-080D-C1EA-7583071EEC41}"/>
                </a:ext>
              </a:extLst>
            </p:cNvPr>
            <p:cNvGrpSpPr/>
            <p:nvPr/>
          </p:nvGrpSpPr>
          <p:grpSpPr>
            <a:xfrm rot="19800000" flipH="1">
              <a:off x="4249713" y="1694132"/>
              <a:ext cx="848804" cy="848804"/>
              <a:chOff x="6314983" y="3749612"/>
              <a:chExt cx="2696800" cy="2696800"/>
            </a:xfrm>
          </p:grpSpPr>
          <p:sp>
            <p:nvSpPr>
              <p:cNvPr id="352" name="楕円 351">
                <a:extLst>
                  <a:ext uri="{FF2B5EF4-FFF2-40B4-BE49-F238E27FC236}">
                    <a16:creationId xmlns:a16="http://schemas.microsoft.com/office/drawing/2014/main" id="{495A391C-6B51-0CC0-E7FB-AC9C20477619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3" name="楕円 352">
                <a:extLst>
                  <a:ext uri="{FF2B5EF4-FFF2-40B4-BE49-F238E27FC236}">
                    <a16:creationId xmlns:a16="http://schemas.microsoft.com/office/drawing/2014/main" id="{7159F727-9E77-19E9-9B27-EC8987A5552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4" name="フリーフォーム: 図形 353">
                <a:extLst>
                  <a:ext uri="{FF2B5EF4-FFF2-40B4-BE49-F238E27FC236}">
                    <a16:creationId xmlns:a16="http://schemas.microsoft.com/office/drawing/2014/main" id="{01EA791D-7335-1AA0-D364-144D4F12BA1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ABE99C70-F2D8-E34C-8618-3840C12F56B3}"/>
                </a:ext>
              </a:extLst>
            </p:cNvPr>
            <p:cNvGrpSpPr/>
            <p:nvPr/>
          </p:nvGrpSpPr>
          <p:grpSpPr>
            <a:xfrm rot="17100000" flipH="1">
              <a:off x="3327679" y="1694132"/>
              <a:ext cx="848804" cy="848804"/>
              <a:chOff x="6314983" y="3749612"/>
              <a:chExt cx="2696800" cy="2696800"/>
            </a:xfrm>
          </p:grpSpPr>
          <p:sp>
            <p:nvSpPr>
              <p:cNvPr id="349" name="楕円 348">
                <a:extLst>
                  <a:ext uri="{FF2B5EF4-FFF2-40B4-BE49-F238E27FC236}">
                    <a16:creationId xmlns:a16="http://schemas.microsoft.com/office/drawing/2014/main" id="{0DF8FCBB-20AD-9CC4-D4C0-7497E8EF428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0" name="楕円 349">
                <a:extLst>
                  <a:ext uri="{FF2B5EF4-FFF2-40B4-BE49-F238E27FC236}">
                    <a16:creationId xmlns:a16="http://schemas.microsoft.com/office/drawing/2014/main" id="{7E68653B-6561-C795-FC09-E6F6471550C2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51" name="フリーフォーム: 図形 350">
                <a:extLst>
                  <a:ext uri="{FF2B5EF4-FFF2-40B4-BE49-F238E27FC236}">
                    <a16:creationId xmlns:a16="http://schemas.microsoft.com/office/drawing/2014/main" id="{6DA14D5D-7A8A-3158-680C-C7869CBBB57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231706C9-58C6-6C58-3D42-361B3C76337F}"/>
                </a:ext>
              </a:extLst>
            </p:cNvPr>
            <p:cNvGrpSpPr/>
            <p:nvPr/>
          </p:nvGrpSpPr>
          <p:grpSpPr>
            <a:xfrm>
              <a:off x="561572" y="1694132"/>
              <a:ext cx="848804" cy="848804"/>
              <a:chOff x="504766" y="1678970"/>
              <a:chExt cx="2092095" cy="2092095"/>
            </a:xfrm>
          </p:grpSpPr>
          <p:sp>
            <p:nvSpPr>
              <p:cNvPr id="346" name="楕円 345">
                <a:extLst>
                  <a:ext uri="{FF2B5EF4-FFF2-40B4-BE49-F238E27FC236}">
                    <a16:creationId xmlns:a16="http://schemas.microsoft.com/office/drawing/2014/main" id="{827D6FB1-9347-A162-0582-4A73BA9A5CBE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7" name="楕円 346">
                <a:extLst>
                  <a:ext uri="{FF2B5EF4-FFF2-40B4-BE49-F238E27FC236}">
                    <a16:creationId xmlns:a16="http://schemas.microsoft.com/office/drawing/2014/main" id="{DB60D48A-DB26-FC94-2FB9-34E132B15BBF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8" name="フリーフォーム: 図形 347">
                <a:extLst>
                  <a:ext uri="{FF2B5EF4-FFF2-40B4-BE49-F238E27FC236}">
                    <a16:creationId xmlns:a16="http://schemas.microsoft.com/office/drawing/2014/main" id="{A5F7EA0C-4E65-9663-B56E-33D641027213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36" name="グループ化 35">
              <a:extLst>
                <a:ext uri="{FF2B5EF4-FFF2-40B4-BE49-F238E27FC236}">
                  <a16:creationId xmlns:a16="http://schemas.microsoft.com/office/drawing/2014/main" id="{8455AF15-8779-ED24-412E-06DB3FCFDE11}"/>
                </a:ext>
              </a:extLst>
            </p:cNvPr>
            <p:cNvGrpSpPr/>
            <p:nvPr/>
          </p:nvGrpSpPr>
          <p:grpSpPr>
            <a:xfrm rot="8100000" flipH="1">
              <a:off x="1477596" y="1694132"/>
              <a:ext cx="848804" cy="848804"/>
              <a:chOff x="6314983" y="3749612"/>
              <a:chExt cx="2696800" cy="2696800"/>
            </a:xfrm>
          </p:grpSpPr>
          <p:sp>
            <p:nvSpPr>
              <p:cNvPr id="343" name="楕円 342">
                <a:extLst>
                  <a:ext uri="{FF2B5EF4-FFF2-40B4-BE49-F238E27FC236}">
                    <a16:creationId xmlns:a16="http://schemas.microsoft.com/office/drawing/2014/main" id="{C3691623-AD44-9710-342E-4F320F87DF9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4" name="楕円 343">
                <a:extLst>
                  <a:ext uri="{FF2B5EF4-FFF2-40B4-BE49-F238E27FC236}">
                    <a16:creationId xmlns:a16="http://schemas.microsoft.com/office/drawing/2014/main" id="{B2B1A364-76E0-40BF-5EF2-FB268715D44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5" name="フリーフォーム: 図形 344">
                <a:extLst>
                  <a:ext uri="{FF2B5EF4-FFF2-40B4-BE49-F238E27FC236}">
                    <a16:creationId xmlns:a16="http://schemas.microsoft.com/office/drawing/2014/main" id="{31586098-A7FF-B32B-67C6-37CF610925F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2" name="グループ化 41">
              <a:extLst>
                <a:ext uri="{FF2B5EF4-FFF2-40B4-BE49-F238E27FC236}">
                  <a16:creationId xmlns:a16="http://schemas.microsoft.com/office/drawing/2014/main" id="{E45C500B-B23E-3888-93D3-A4D3606BD45A}"/>
                </a:ext>
              </a:extLst>
            </p:cNvPr>
            <p:cNvGrpSpPr/>
            <p:nvPr/>
          </p:nvGrpSpPr>
          <p:grpSpPr>
            <a:xfrm flipH="1">
              <a:off x="5185280" y="2604107"/>
              <a:ext cx="848804" cy="848804"/>
              <a:chOff x="488950" y="917965"/>
              <a:chExt cx="1439862" cy="1439862"/>
            </a:xfrm>
          </p:grpSpPr>
          <p:sp>
            <p:nvSpPr>
              <p:cNvPr id="340" name="楕円 339">
                <a:extLst>
                  <a:ext uri="{FF2B5EF4-FFF2-40B4-BE49-F238E27FC236}">
                    <a16:creationId xmlns:a16="http://schemas.microsoft.com/office/drawing/2014/main" id="{1238951C-FB53-240C-6E8A-1113BCEB0E1A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1" name="楕円 340">
                <a:extLst>
                  <a:ext uri="{FF2B5EF4-FFF2-40B4-BE49-F238E27FC236}">
                    <a16:creationId xmlns:a16="http://schemas.microsoft.com/office/drawing/2014/main" id="{9BEC14C7-506F-E1CA-0475-7119DDE4EB49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42" name="フリーフォーム: 図形 341">
                <a:extLst>
                  <a:ext uri="{FF2B5EF4-FFF2-40B4-BE49-F238E27FC236}">
                    <a16:creationId xmlns:a16="http://schemas.microsoft.com/office/drawing/2014/main" id="{71B48AC0-E012-C312-033B-1CE62E1767F9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F2BF0E36-E5A5-19B7-CE58-1D6DC676256F}"/>
                </a:ext>
              </a:extLst>
            </p:cNvPr>
            <p:cNvGrpSpPr/>
            <p:nvPr/>
          </p:nvGrpSpPr>
          <p:grpSpPr>
            <a:xfrm rot="10800000">
              <a:off x="6107315" y="2604107"/>
              <a:ext cx="848804" cy="848804"/>
              <a:chOff x="6314983" y="3749612"/>
              <a:chExt cx="2696800" cy="2696800"/>
            </a:xfrm>
          </p:grpSpPr>
          <p:sp>
            <p:nvSpPr>
              <p:cNvPr id="337" name="楕円 336">
                <a:extLst>
                  <a:ext uri="{FF2B5EF4-FFF2-40B4-BE49-F238E27FC236}">
                    <a16:creationId xmlns:a16="http://schemas.microsoft.com/office/drawing/2014/main" id="{12366047-3150-5E61-980A-221EBB15B54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8" name="楕円 337">
                <a:extLst>
                  <a:ext uri="{FF2B5EF4-FFF2-40B4-BE49-F238E27FC236}">
                    <a16:creationId xmlns:a16="http://schemas.microsoft.com/office/drawing/2014/main" id="{5B222716-CDDB-91A2-FA05-FAC1CEC92C1D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9" name="フリーフォーム: 図形 338">
                <a:extLst>
                  <a:ext uri="{FF2B5EF4-FFF2-40B4-BE49-F238E27FC236}">
                    <a16:creationId xmlns:a16="http://schemas.microsoft.com/office/drawing/2014/main" id="{6DD4BA21-83A6-C879-7F3F-D4E9EF0EE4B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4" name="グループ化 43">
              <a:extLst>
                <a:ext uri="{FF2B5EF4-FFF2-40B4-BE49-F238E27FC236}">
                  <a16:creationId xmlns:a16="http://schemas.microsoft.com/office/drawing/2014/main" id="{7B4521A5-73EA-6544-8D53-AC8A2A94784B}"/>
                </a:ext>
              </a:extLst>
            </p:cNvPr>
            <p:cNvGrpSpPr/>
            <p:nvPr/>
          </p:nvGrpSpPr>
          <p:grpSpPr>
            <a:xfrm rot="19800000" flipH="1">
              <a:off x="6107315" y="1694132"/>
              <a:ext cx="848804" cy="848804"/>
              <a:chOff x="6314983" y="3749612"/>
              <a:chExt cx="2696800" cy="2696800"/>
            </a:xfrm>
          </p:grpSpPr>
          <p:sp>
            <p:nvSpPr>
              <p:cNvPr id="334" name="楕円 333">
                <a:extLst>
                  <a:ext uri="{FF2B5EF4-FFF2-40B4-BE49-F238E27FC236}">
                    <a16:creationId xmlns:a16="http://schemas.microsoft.com/office/drawing/2014/main" id="{76B41825-C75C-F8B6-F0EC-A4BD6165DC7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5" name="楕円 334">
                <a:extLst>
                  <a:ext uri="{FF2B5EF4-FFF2-40B4-BE49-F238E27FC236}">
                    <a16:creationId xmlns:a16="http://schemas.microsoft.com/office/drawing/2014/main" id="{63E7953F-DF1E-B42C-E5B5-39CE48D7AC4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6" name="フリーフォーム: 図形 335">
                <a:extLst>
                  <a:ext uri="{FF2B5EF4-FFF2-40B4-BE49-F238E27FC236}">
                    <a16:creationId xmlns:a16="http://schemas.microsoft.com/office/drawing/2014/main" id="{36383C39-B234-E148-BD3D-F0232EF671E2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46" name="グループ化 45">
              <a:extLst>
                <a:ext uri="{FF2B5EF4-FFF2-40B4-BE49-F238E27FC236}">
                  <a16:creationId xmlns:a16="http://schemas.microsoft.com/office/drawing/2014/main" id="{083D2BDA-C2F7-E963-B04E-37DEEBFDE88C}"/>
                </a:ext>
              </a:extLst>
            </p:cNvPr>
            <p:cNvGrpSpPr/>
            <p:nvPr/>
          </p:nvGrpSpPr>
          <p:grpSpPr>
            <a:xfrm rot="17100000" flipH="1">
              <a:off x="5185280" y="1694132"/>
              <a:ext cx="848804" cy="848804"/>
              <a:chOff x="6314983" y="3749612"/>
              <a:chExt cx="2696800" cy="2696800"/>
            </a:xfrm>
          </p:grpSpPr>
          <p:sp>
            <p:nvSpPr>
              <p:cNvPr id="331" name="楕円 330">
                <a:extLst>
                  <a:ext uri="{FF2B5EF4-FFF2-40B4-BE49-F238E27FC236}">
                    <a16:creationId xmlns:a16="http://schemas.microsoft.com/office/drawing/2014/main" id="{541A809F-2E3F-6269-09BA-F15CEE9CF31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2" name="楕円 331">
                <a:extLst>
                  <a:ext uri="{FF2B5EF4-FFF2-40B4-BE49-F238E27FC236}">
                    <a16:creationId xmlns:a16="http://schemas.microsoft.com/office/drawing/2014/main" id="{5B94DFF4-851B-D1AC-D11B-9F78973417B8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3" name="フリーフォーム: 図形 332">
                <a:extLst>
                  <a:ext uri="{FF2B5EF4-FFF2-40B4-BE49-F238E27FC236}">
                    <a16:creationId xmlns:a16="http://schemas.microsoft.com/office/drawing/2014/main" id="{A16DA322-4198-D3BF-5907-F97F7D95A0CD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0" name="グループ化 49">
              <a:extLst>
                <a:ext uri="{FF2B5EF4-FFF2-40B4-BE49-F238E27FC236}">
                  <a16:creationId xmlns:a16="http://schemas.microsoft.com/office/drawing/2014/main" id="{69023265-2ED1-8BC8-D248-5E9F2259915E}"/>
                </a:ext>
              </a:extLst>
            </p:cNvPr>
            <p:cNvGrpSpPr/>
            <p:nvPr/>
          </p:nvGrpSpPr>
          <p:grpSpPr>
            <a:xfrm rot="7200000">
              <a:off x="2405643" y="3526570"/>
              <a:ext cx="848804" cy="848804"/>
              <a:chOff x="488950" y="917965"/>
              <a:chExt cx="1439862" cy="1439862"/>
            </a:xfrm>
          </p:grpSpPr>
          <p:sp>
            <p:nvSpPr>
              <p:cNvPr id="328" name="楕円 327">
                <a:extLst>
                  <a:ext uri="{FF2B5EF4-FFF2-40B4-BE49-F238E27FC236}">
                    <a16:creationId xmlns:a16="http://schemas.microsoft.com/office/drawing/2014/main" id="{D7EDADB4-FB67-9E70-0294-E781D2C8F09E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9" name="楕円 328">
                <a:extLst>
                  <a:ext uri="{FF2B5EF4-FFF2-40B4-BE49-F238E27FC236}">
                    <a16:creationId xmlns:a16="http://schemas.microsoft.com/office/drawing/2014/main" id="{B798D106-FADC-9C44-A96B-C39461658B38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30" name="フリーフォーム: 図形 329">
                <a:extLst>
                  <a:ext uri="{FF2B5EF4-FFF2-40B4-BE49-F238E27FC236}">
                    <a16:creationId xmlns:a16="http://schemas.microsoft.com/office/drawing/2014/main" id="{0B9E06B0-A8DF-B93A-1F6C-2A0504CE3EF7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2772B40B-AC20-9AC4-0F28-6C1C1669536B}"/>
                </a:ext>
              </a:extLst>
            </p:cNvPr>
            <p:cNvGrpSpPr/>
            <p:nvPr/>
          </p:nvGrpSpPr>
          <p:grpSpPr>
            <a:xfrm flipH="1">
              <a:off x="3327678" y="3526570"/>
              <a:ext cx="848804" cy="848804"/>
              <a:chOff x="488950" y="917965"/>
              <a:chExt cx="1439862" cy="1439862"/>
            </a:xfrm>
          </p:grpSpPr>
          <p:sp>
            <p:nvSpPr>
              <p:cNvPr id="325" name="楕円 324">
                <a:extLst>
                  <a:ext uri="{FF2B5EF4-FFF2-40B4-BE49-F238E27FC236}">
                    <a16:creationId xmlns:a16="http://schemas.microsoft.com/office/drawing/2014/main" id="{A9D2EF40-B843-44BF-315A-8E4970F94B9B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6" name="楕円 325">
                <a:extLst>
                  <a:ext uri="{FF2B5EF4-FFF2-40B4-BE49-F238E27FC236}">
                    <a16:creationId xmlns:a16="http://schemas.microsoft.com/office/drawing/2014/main" id="{07C09C59-16D1-86E9-1F7D-948E75141C6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7" name="フリーフォーム: 図形 326">
                <a:extLst>
                  <a:ext uri="{FF2B5EF4-FFF2-40B4-BE49-F238E27FC236}">
                    <a16:creationId xmlns:a16="http://schemas.microsoft.com/office/drawing/2014/main" id="{27299425-CCC5-7894-7071-0423254B8675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2" name="グループ化 51">
              <a:extLst>
                <a:ext uri="{FF2B5EF4-FFF2-40B4-BE49-F238E27FC236}">
                  <a16:creationId xmlns:a16="http://schemas.microsoft.com/office/drawing/2014/main" id="{824A71E2-6E1E-D763-CC20-C2F6E5D3AA5F}"/>
                </a:ext>
              </a:extLst>
            </p:cNvPr>
            <p:cNvGrpSpPr/>
            <p:nvPr/>
          </p:nvGrpSpPr>
          <p:grpSpPr>
            <a:xfrm rot="7200000">
              <a:off x="561572" y="3526570"/>
              <a:ext cx="848804" cy="848804"/>
              <a:chOff x="6314983" y="3749612"/>
              <a:chExt cx="2696800" cy="2696800"/>
            </a:xfrm>
          </p:grpSpPr>
          <p:sp>
            <p:nvSpPr>
              <p:cNvPr id="322" name="楕円 321">
                <a:extLst>
                  <a:ext uri="{FF2B5EF4-FFF2-40B4-BE49-F238E27FC236}">
                    <a16:creationId xmlns:a16="http://schemas.microsoft.com/office/drawing/2014/main" id="{2A183B34-B5F1-5985-2B7C-3E58F714CEF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3" name="楕円 322">
                <a:extLst>
                  <a:ext uri="{FF2B5EF4-FFF2-40B4-BE49-F238E27FC236}">
                    <a16:creationId xmlns:a16="http://schemas.microsoft.com/office/drawing/2014/main" id="{AD97C686-554A-42FD-1BFE-92B4E766620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4" name="フリーフォーム: 図形 323">
                <a:extLst>
                  <a:ext uri="{FF2B5EF4-FFF2-40B4-BE49-F238E27FC236}">
                    <a16:creationId xmlns:a16="http://schemas.microsoft.com/office/drawing/2014/main" id="{460AECA2-4903-FB88-1D96-A07A046E9C2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3" name="グループ化 52">
              <a:extLst>
                <a:ext uri="{FF2B5EF4-FFF2-40B4-BE49-F238E27FC236}">
                  <a16:creationId xmlns:a16="http://schemas.microsoft.com/office/drawing/2014/main" id="{56E789BD-A5F8-BDA7-BD70-8C93831E33ED}"/>
                </a:ext>
              </a:extLst>
            </p:cNvPr>
            <p:cNvGrpSpPr/>
            <p:nvPr/>
          </p:nvGrpSpPr>
          <p:grpSpPr>
            <a:xfrm rot="10800000">
              <a:off x="1483607" y="3526570"/>
              <a:ext cx="848804" cy="848804"/>
              <a:chOff x="6314983" y="3749612"/>
              <a:chExt cx="2696800" cy="2696800"/>
            </a:xfrm>
          </p:grpSpPr>
          <p:sp>
            <p:nvSpPr>
              <p:cNvPr id="319" name="楕円 318">
                <a:extLst>
                  <a:ext uri="{FF2B5EF4-FFF2-40B4-BE49-F238E27FC236}">
                    <a16:creationId xmlns:a16="http://schemas.microsoft.com/office/drawing/2014/main" id="{6FA00AB1-4895-0D68-49E7-F2D8C5D720B5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0" name="楕円 319">
                <a:extLst>
                  <a:ext uri="{FF2B5EF4-FFF2-40B4-BE49-F238E27FC236}">
                    <a16:creationId xmlns:a16="http://schemas.microsoft.com/office/drawing/2014/main" id="{D205BF67-188F-28F0-9FB3-4A972E0D6AA8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21" name="フリーフォーム: 図形 320">
                <a:extLst>
                  <a:ext uri="{FF2B5EF4-FFF2-40B4-BE49-F238E27FC236}">
                    <a16:creationId xmlns:a16="http://schemas.microsoft.com/office/drawing/2014/main" id="{5C3218C8-99E6-50C0-856C-01555481710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4" name="グループ化 53">
              <a:extLst>
                <a:ext uri="{FF2B5EF4-FFF2-40B4-BE49-F238E27FC236}">
                  <a16:creationId xmlns:a16="http://schemas.microsoft.com/office/drawing/2014/main" id="{EF7674D8-D574-88C8-C258-E2994E28080A}"/>
                </a:ext>
              </a:extLst>
            </p:cNvPr>
            <p:cNvGrpSpPr/>
            <p:nvPr/>
          </p:nvGrpSpPr>
          <p:grpSpPr>
            <a:xfrm rot="10800000">
              <a:off x="4249713" y="3526570"/>
              <a:ext cx="848804" cy="848804"/>
              <a:chOff x="6314983" y="3749612"/>
              <a:chExt cx="2696800" cy="2696800"/>
            </a:xfrm>
          </p:grpSpPr>
          <p:sp>
            <p:nvSpPr>
              <p:cNvPr id="316" name="楕円 315">
                <a:extLst>
                  <a:ext uri="{FF2B5EF4-FFF2-40B4-BE49-F238E27FC236}">
                    <a16:creationId xmlns:a16="http://schemas.microsoft.com/office/drawing/2014/main" id="{35669FDB-4148-D0EC-7B16-11D96554D68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7" name="楕円 316">
                <a:extLst>
                  <a:ext uri="{FF2B5EF4-FFF2-40B4-BE49-F238E27FC236}">
                    <a16:creationId xmlns:a16="http://schemas.microsoft.com/office/drawing/2014/main" id="{BB64F862-CA12-F953-E1FD-4901FC7524C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8" name="フリーフォーム: 図形 317">
                <a:extLst>
                  <a:ext uri="{FF2B5EF4-FFF2-40B4-BE49-F238E27FC236}">
                    <a16:creationId xmlns:a16="http://schemas.microsoft.com/office/drawing/2014/main" id="{B3DD50B2-DE2E-087B-1DFC-2C5545965D4D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BDC4CB55-A898-0BEC-C429-EEC00F6FEF41}"/>
                </a:ext>
              </a:extLst>
            </p:cNvPr>
            <p:cNvGrpSpPr/>
            <p:nvPr/>
          </p:nvGrpSpPr>
          <p:grpSpPr>
            <a:xfrm flipH="1">
              <a:off x="5185280" y="3526570"/>
              <a:ext cx="848804" cy="848804"/>
              <a:chOff x="488950" y="917965"/>
              <a:chExt cx="1439862" cy="1439862"/>
            </a:xfrm>
          </p:grpSpPr>
          <p:sp>
            <p:nvSpPr>
              <p:cNvPr id="313" name="楕円 312">
                <a:extLst>
                  <a:ext uri="{FF2B5EF4-FFF2-40B4-BE49-F238E27FC236}">
                    <a16:creationId xmlns:a16="http://schemas.microsoft.com/office/drawing/2014/main" id="{88F18773-3CEC-758E-8EA6-745CF96B4FE8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4" name="楕円 313">
                <a:extLst>
                  <a:ext uri="{FF2B5EF4-FFF2-40B4-BE49-F238E27FC236}">
                    <a16:creationId xmlns:a16="http://schemas.microsoft.com/office/drawing/2014/main" id="{F719D8DD-5113-756C-55F0-A9AC00E266DC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5" name="フリーフォーム: 図形 314">
                <a:extLst>
                  <a:ext uri="{FF2B5EF4-FFF2-40B4-BE49-F238E27FC236}">
                    <a16:creationId xmlns:a16="http://schemas.microsoft.com/office/drawing/2014/main" id="{1153B979-0335-2630-5620-6FC8200BA175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6" name="グループ化 55">
              <a:extLst>
                <a:ext uri="{FF2B5EF4-FFF2-40B4-BE49-F238E27FC236}">
                  <a16:creationId xmlns:a16="http://schemas.microsoft.com/office/drawing/2014/main" id="{374864FD-E810-ECC0-A161-768C91ABB032}"/>
                </a:ext>
              </a:extLst>
            </p:cNvPr>
            <p:cNvGrpSpPr/>
            <p:nvPr/>
          </p:nvGrpSpPr>
          <p:grpSpPr>
            <a:xfrm rot="16200000">
              <a:off x="6107315" y="3526570"/>
              <a:ext cx="848804" cy="848804"/>
              <a:chOff x="6314983" y="3749612"/>
              <a:chExt cx="2696800" cy="2696800"/>
            </a:xfrm>
          </p:grpSpPr>
          <p:sp>
            <p:nvSpPr>
              <p:cNvPr id="310" name="楕円 309">
                <a:extLst>
                  <a:ext uri="{FF2B5EF4-FFF2-40B4-BE49-F238E27FC236}">
                    <a16:creationId xmlns:a16="http://schemas.microsoft.com/office/drawing/2014/main" id="{9A85156F-A4AE-4630-1D8F-9917C9341EE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1" name="楕円 310">
                <a:extLst>
                  <a:ext uri="{FF2B5EF4-FFF2-40B4-BE49-F238E27FC236}">
                    <a16:creationId xmlns:a16="http://schemas.microsoft.com/office/drawing/2014/main" id="{40EAFAF4-A991-164C-88B7-6C152FA044F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12" name="フリーフォーム: 図形 311">
                <a:extLst>
                  <a:ext uri="{FF2B5EF4-FFF2-40B4-BE49-F238E27FC236}">
                    <a16:creationId xmlns:a16="http://schemas.microsoft.com/office/drawing/2014/main" id="{9580D384-F083-3FF1-27D1-849EED3EDF9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7" name="グループ化 56">
              <a:extLst>
                <a:ext uri="{FF2B5EF4-FFF2-40B4-BE49-F238E27FC236}">
                  <a16:creationId xmlns:a16="http://schemas.microsoft.com/office/drawing/2014/main" id="{83411968-1EA7-A69F-6EC6-38B8FD9D269D}"/>
                </a:ext>
              </a:extLst>
            </p:cNvPr>
            <p:cNvGrpSpPr/>
            <p:nvPr/>
          </p:nvGrpSpPr>
          <p:grpSpPr>
            <a:xfrm rot="16200000">
              <a:off x="7035110" y="2604107"/>
              <a:ext cx="848804" cy="848804"/>
              <a:chOff x="6314983" y="3749612"/>
              <a:chExt cx="2696800" cy="2696800"/>
            </a:xfrm>
          </p:grpSpPr>
          <p:sp>
            <p:nvSpPr>
              <p:cNvPr id="307" name="楕円 306">
                <a:extLst>
                  <a:ext uri="{FF2B5EF4-FFF2-40B4-BE49-F238E27FC236}">
                    <a16:creationId xmlns:a16="http://schemas.microsoft.com/office/drawing/2014/main" id="{243826DB-540C-8D11-9C90-75A9169B227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8" name="楕円 307">
                <a:extLst>
                  <a:ext uri="{FF2B5EF4-FFF2-40B4-BE49-F238E27FC236}">
                    <a16:creationId xmlns:a16="http://schemas.microsoft.com/office/drawing/2014/main" id="{E76F2F70-1192-567C-2627-29102956AAF4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9" name="フリーフォーム: 図形 308">
                <a:extLst>
                  <a:ext uri="{FF2B5EF4-FFF2-40B4-BE49-F238E27FC236}">
                    <a16:creationId xmlns:a16="http://schemas.microsoft.com/office/drawing/2014/main" id="{FF8254B8-2E36-0C34-CD40-A57883EFA2D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8" name="グループ化 57">
              <a:extLst>
                <a:ext uri="{FF2B5EF4-FFF2-40B4-BE49-F238E27FC236}">
                  <a16:creationId xmlns:a16="http://schemas.microsoft.com/office/drawing/2014/main" id="{E11703FA-99AB-9113-4C5A-F24530457917}"/>
                </a:ext>
              </a:extLst>
            </p:cNvPr>
            <p:cNvGrpSpPr/>
            <p:nvPr/>
          </p:nvGrpSpPr>
          <p:grpSpPr>
            <a:xfrm rot="19800000" flipH="1">
              <a:off x="7035110" y="1694132"/>
              <a:ext cx="848804" cy="848804"/>
              <a:chOff x="6314983" y="3749612"/>
              <a:chExt cx="2696800" cy="2696800"/>
            </a:xfrm>
          </p:grpSpPr>
          <p:sp>
            <p:nvSpPr>
              <p:cNvPr id="304" name="楕円 303">
                <a:extLst>
                  <a:ext uri="{FF2B5EF4-FFF2-40B4-BE49-F238E27FC236}">
                    <a16:creationId xmlns:a16="http://schemas.microsoft.com/office/drawing/2014/main" id="{F0DFF1B5-AE87-2E23-6C7C-5944B1B12F8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5" name="楕円 304">
                <a:extLst>
                  <a:ext uri="{FF2B5EF4-FFF2-40B4-BE49-F238E27FC236}">
                    <a16:creationId xmlns:a16="http://schemas.microsoft.com/office/drawing/2014/main" id="{1288F093-19F0-807C-EEA9-A530360ED45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6" name="フリーフォーム: 図形 305">
                <a:extLst>
                  <a:ext uri="{FF2B5EF4-FFF2-40B4-BE49-F238E27FC236}">
                    <a16:creationId xmlns:a16="http://schemas.microsoft.com/office/drawing/2014/main" id="{D03E8C28-B802-805B-9534-55EBF1CF4D3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59" name="グループ化 58">
              <a:extLst>
                <a:ext uri="{FF2B5EF4-FFF2-40B4-BE49-F238E27FC236}">
                  <a16:creationId xmlns:a16="http://schemas.microsoft.com/office/drawing/2014/main" id="{0C550598-95DB-BD6B-5329-04C786C94320}"/>
                </a:ext>
              </a:extLst>
            </p:cNvPr>
            <p:cNvGrpSpPr/>
            <p:nvPr/>
          </p:nvGrpSpPr>
          <p:grpSpPr>
            <a:xfrm rot="16200000">
              <a:off x="7035110" y="3526570"/>
              <a:ext cx="848804" cy="848804"/>
              <a:chOff x="6314983" y="3749612"/>
              <a:chExt cx="2696800" cy="2696800"/>
            </a:xfrm>
          </p:grpSpPr>
          <p:sp>
            <p:nvSpPr>
              <p:cNvPr id="301" name="楕円 300">
                <a:extLst>
                  <a:ext uri="{FF2B5EF4-FFF2-40B4-BE49-F238E27FC236}">
                    <a16:creationId xmlns:a16="http://schemas.microsoft.com/office/drawing/2014/main" id="{66DCF6B3-F3B4-448F-8797-5A74282EB9B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2" name="楕円 301">
                <a:extLst>
                  <a:ext uri="{FF2B5EF4-FFF2-40B4-BE49-F238E27FC236}">
                    <a16:creationId xmlns:a16="http://schemas.microsoft.com/office/drawing/2014/main" id="{79619FF1-00FE-5DD4-391A-D8A75A30671D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3" name="フリーフォーム: 図形 302">
                <a:extLst>
                  <a:ext uri="{FF2B5EF4-FFF2-40B4-BE49-F238E27FC236}">
                    <a16:creationId xmlns:a16="http://schemas.microsoft.com/office/drawing/2014/main" id="{EBE62DAC-2880-4249-68C0-B9F1AF4E6B8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0" name="グループ化 59">
              <a:extLst>
                <a:ext uri="{FF2B5EF4-FFF2-40B4-BE49-F238E27FC236}">
                  <a16:creationId xmlns:a16="http://schemas.microsoft.com/office/drawing/2014/main" id="{DDF7A849-FB6D-49B5-526A-F0BD7E5F82A7}"/>
                </a:ext>
              </a:extLst>
            </p:cNvPr>
            <p:cNvGrpSpPr/>
            <p:nvPr/>
          </p:nvGrpSpPr>
          <p:grpSpPr>
            <a:xfrm rot="20876163" flipH="1">
              <a:off x="7982481" y="2604107"/>
              <a:ext cx="848804" cy="848804"/>
              <a:chOff x="488950" y="917965"/>
              <a:chExt cx="1439862" cy="1439862"/>
            </a:xfrm>
          </p:grpSpPr>
          <p:sp>
            <p:nvSpPr>
              <p:cNvPr id="298" name="楕円 297">
                <a:extLst>
                  <a:ext uri="{FF2B5EF4-FFF2-40B4-BE49-F238E27FC236}">
                    <a16:creationId xmlns:a16="http://schemas.microsoft.com/office/drawing/2014/main" id="{555D5424-CAB5-C618-0422-CC927A1E6671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9" name="楕円 298">
                <a:extLst>
                  <a:ext uri="{FF2B5EF4-FFF2-40B4-BE49-F238E27FC236}">
                    <a16:creationId xmlns:a16="http://schemas.microsoft.com/office/drawing/2014/main" id="{5B9B8EDB-157C-FEAE-A934-5D584C68A5A6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300" name="フリーフォーム: 図形 299">
                <a:extLst>
                  <a:ext uri="{FF2B5EF4-FFF2-40B4-BE49-F238E27FC236}">
                    <a16:creationId xmlns:a16="http://schemas.microsoft.com/office/drawing/2014/main" id="{4974842B-A176-2F9A-32F3-9D96DCB9B5D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1" name="グループ化 60">
              <a:extLst>
                <a:ext uri="{FF2B5EF4-FFF2-40B4-BE49-F238E27FC236}">
                  <a16:creationId xmlns:a16="http://schemas.microsoft.com/office/drawing/2014/main" id="{3D52E8EB-E140-6DDE-8F4A-A5F9F03813B5}"/>
                </a:ext>
              </a:extLst>
            </p:cNvPr>
            <p:cNvGrpSpPr/>
            <p:nvPr/>
          </p:nvGrpSpPr>
          <p:grpSpPr>
            <a:xfrm rot="16200000">
              <a:off x="8904515" y="2604107"/>
              <a:ext cx="848804" cy="848804"/>
              <a:chOff x="6314983" y="3749612"/>
              <a:chExt cx="2696800" cy="2696800"/>
            </a:xfrm>
          </p:grpSpPr>
          <p:sp>
            <p:nvSpPr>
              <p:cNvPr id="295" name="楕円 294">
                <a:extLst>
                  <a:ext uri="{FF2B5EF4-FFF2-40B4-BE49-F238E27FC236}">
                    <a16:creationId xmlns:a16="http://schemas.microsoft.com/office/drawing/2014/main" id="{7518A1C2-34CD-C23D-8A0F-18BB125A0FD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6" name="楕円 295">
                <a:extLst>
                  <a:ext uri="{FF2B5EF4-FFF2-40B4-BE49-F238E27FC236}">
                    <a16:creationId xmlns:a16="http://schemas.microsoft.com/office/drawing/2014/main" id="{461B7B01-3E0A-1F09-B32F-0CB44B656226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7" name="フリーフォーム: 図形 296">
                <a:extLst>
                  <a:ext uri="{FF2B5EF4-FFF2-40B4-BE49-F238E27FC236}">
                    <a16:creationId xmlns:a16="http://schemas.microsoft.com/office/drawing/2014/main" id="{4D856057-67FA-AD96-5C20-63C66764E94C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A1240209-8E0D-036B-5E6B-498C12D528B3}"/>
                </a:ext>
              </a:extLst>
            </p:cNvPr>
            <p:cNvGrpSpPr/>
            <p:nvPr/>
          </p:nvGrpSpPr>
          <p:grpSpPr>
            <a:xfrm rot="19800000" flipH="1">
              <a:off x="8904515" y="1694132"/>
              <a:ext cx="848804" cy="848804"/>
              <a:chOff x="6314983" y="3749612"/>
              <a:chExt cx="2696800" cy="2696800"/>
            </a:xfrm>
          </p:grpSpPr>
          <p:sp>
            <p:nvSpPr>
              <p:cNvPr id="292" name="楕円 291">
                <a:extLst>
                  <a:ext uri="{FF2B5EF4-FFF2-40B4-BE49-F238E27FC236}">
                    <a16:creationId xmlns:a16="http://schemas.microsoft.com/office/drawing/2014/main" id="{8F940E64-FDC3-1799-F68D-4E99C8DF985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3" name="楕円 292">
                <a:extLst>
                  <a:ext uri="{FF2B5EF4-FFF2-40B4-BE49-F238E27FC236}">
                    <a16:creationId xmlns:a16="http://schemas.microsoft.com/office/drawing/2014/main" id="{7EED761C-BA35-7986-A30F-3FA43B6DA756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4" name="フリーフォーム: 図形 293">
                <a:extLst>
                  <a:ext uri="{FF2B5EF4-FFF2-40B4-BE49-F238E27FC236}">
                    <a16:creationId xmlns:a16="http://schemas.microsoft.com/office/drawing/2014/main" id="{7D0B5347-BAE5-7E85-1739-8E77FAFF952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63" name="グループ化 62">
              <a:extLst>
                <a:ext uri="{FF2B5EF4-FFF2-40B4-BE49-F238E27FC236}">
                  <a16:creationId xmlns:a16="http://schemas.microsoft.com/office/drawing/2014/main" id="{4F027304-9898-7B30-5D94-66E28CD65566}"/>
                </a:ext>
              </a:extLst>
            </p:cNvPr>
            <p:cNvGrpSpPr/>
            <p:nvPr/>
          </p:nvGrpSpPr>
          <p:grpSpPr>
            <a:xfrm rot="17100000" flipH="1">
              <a:off x="7982480" y="1694132"/>
              <a:ext cx="848804" cy="848804"/>
              <a:chOff x="6314983" y="3749612"/>
              <a:chExt cx="2696800" cy="2696800"/>
            </a:xfrm>
          </p:grpSpPr>
          <p:sp>
            <p:nvSpPr>
              <p:cNvPr id="289" name="楕円 288">
                <a:extLst>
                  <a:ext uri="{FF2B5EF4-FFF2-40B4-BE49-F238E27FC236}">
                    <a16:creationId xmlns:a16="http://schemas.microsoft.com/office/drawing/2014/main" id="{441AEB81-2630-8BD2-30D5-BCFB22DE7C69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0" name="楕円 289">
                <a:extLst>
                  <a:ext uri="{FF2B5EF4-FFF2-40B4-BE49-F238E27FC236}">
                    <a16:creationId xmlns:a16="http://schemas.microsoft.com/office/drawing/2014/main" id="{38874EDD-93EA-6A91-32C4-0C9548F48826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91" name="フリーフォーム: 図形 290">
                <a:extLst>
                  <a:ext uri="{FF2B5EF4-FFF2-40B4-BE49-F238E27FC236}">
                    <a16:creationId xmlns:a16="http://schemas.microsoft.com/office/drawing/2014/main" id="{D66F5B4D-380E-ABCE-A4B9-758CC0BFE42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0" name="グループ化 159">
              <a:extLst>
                <a:ext uri="{FF2B5EF4-FFF2-40B4-BE49-F238E27FC236}">
                  <a16:creationId xmlns:a16="http://schemas.microsoft.com/office/drawing/2014/main" id="{9797F30C-0726-C577-29E8-DA99BCDB7718}"/>
                </a:ext>
              </a:extLst>
            </p:cNvPr>
            <p:cNvGrpSpPr/>
            <p:nvPr/>
          </p:nvGrpSpPr>
          <p:grpSpPr>
            <a:xfrm rot="2700000" flipH="1">
              <a:off x="7982481" y="3526570"/>
              <a:ext cx="848804" cy="848804"/>
              <a:chOff x="488950" y="917965"/>
              <a:chExt cx="1439862" cy="1439862"/>
            </a:xfrm>
          </p:grpSpPr>
          <p:sp>
            <p:nvSpPr>
              <p:cNvPr id="286" name="楕円 285">
                <a:extLst>
                  <a:ext uri="{FF2B5EF4-FFF2-40B4-BE49-F238E27FC236}">
                    <a16:creationId xmlns:a16="http://schemas.microsoft.com/office/drawing/2014/main" id="{D8945293-F689-508B-B952-57C1044207F8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7" name="楕円 286">
                <a:extLst>
                  <a:ext uri="{FF2B5EF4-FFF2-40B4-BE49-F238E27FC236}">
                    <a16:creationId xmlns:a16="http://schemas.microsoft.com/office/drawing/2014/main" id="{30E6229C-C57E-54C6-8309-38FBC4DEE1B6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8" name="フリーフォーム: 図形 287">
                <a:extLst>
                  <a:ext uri="{FF2B5EF4-FFF2-40B4-BE49-F238E27FC236}">
                    <a16:creationId xmlns:a16="http://schemas.microsoft.com/office/drawing/2014/main" id="{9EAE3383-B1FE-223D-B9A5-2F2F15701BDA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1" name="グループ化 160">
              <a:extLst>
                <a:ext uri="{FF2B5EF4-FFF2-40B4-BE49-F238E27FC236}">
                  <a16:creationId xmlns:a16="http://schemas.microsoft.com/office/drawing/2014/main" id="{7C9F9167-FBDA-9264-1996-CAE5B9776452}"/>
                </a:ext>
              </a:extLst>
            </p:cNvPr>
            <p:cNvGrpSpPr/>
            <p:nvPr/>
          </p:nvGrpSpPr>
          <p:grpSpPr>
            <a:xfrm>
              <a:off x="8904515" y="3526570"/>
              <a:ext cx="848804" cy="848804"/>
              <a:chOff x="6314983" y="3749612"/>
              <a:chExt cx="2696800" cy="2696800"/>
            </a:xfrm>
          </p:grpSpPr>
          <p:sp>
            <p:nvSpPr>
              <p:cNvPr id="283" name="楕円 282">
                <a:extLst>
                  <a:ext uri="{FF2B5EF4-FFF2-40B4-BE49-F238E27FC236}">
                    <a16:creationId xmlns:a16="http://schemas.microsoft.com/office/drawing/2014/main" id="{D0854473-B684-F19A-6429-882DE02A357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4" name="楕円 283">
                <a:extLst>
                  <a:ext uri="{FF2B5EF4-FFF2-40B4-BE49-F238E27FC236}">
                    <a16:creationId xmlns:a16="http://schemas.microsoft.com/office/drawing/2014/main" id="{8A42C8A9-3556-2561-18DA-60E1D8877C03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5" name="フリーフォーム: 図形 284">
                <a:extLst>
                  <a:ext uri="{FF2B5EF4-FFF2-40B4-BE49-F238E27FC236}">
                    <a16:creationId xmlns:a16="http://schemas.microsoft.com/office/drawing/2014/main" id="{B7836B0A-CF95-9C4A-1F7E-950A697AAF4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2" name="グループ化 161">
              <a:extLst>
                <a:ext uri="{FF2B5EF4-FFF2-40B4-BE49-F238E27FC236}">
                  <a16:creationId xmlns:a16="http://schemas.microsoft.com/office/drawing/2014/main" id="{EDE8A618-5651-42C8-91C0-FFA3E1B8A9AD}"/>
                </a:ext>
              </a:extLst>
            </p:cNvPr>
            <p:cNvGrpSpPr/>
            <p:nvPr/>
          </p:nvGrpSpPr>
          <p:grpSpPr>
            <a:xfrm>
              <a:off x="2405643" y="4454354"/>
              <a:ext cx="848804" cy="848804"/>
              <a:chOff x="488950" y="917965"/>
              <a:chExt cx="1439862" cy="1439862"/>
            </a:xfrm>
          </p:grpSpPr>
          <p:sp>
            <p:nvSpPr>
              <p:cNvPr id="280" name="楕円 279">
                <a:extLst>
                  <a:ext uri="{FF2B5EF4-FFF2-40B4-BE49-F238E27FC236}">
                    <a16:creationId xmlns:a16="http://schemas.microsoft.com/office/drawing/2014/main" id="{6BD138E0-2C15-B01D-5C5A-3718C9AB9738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1" name="楕円 280">
                <a:extLst>
                  <a:ext uri="{FF2B5EF4-FFF2-40B4-BE49-F238E27FC236}">
                    <a16:creationId xmlns:a16="http://schemas.microsoft.com/office/drawing/2014/main" id="{677CA5FF-F4D3-C4C2-C801-C7F8E966CAC8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82" name="フリーフォーム: 図形 281">
                <a:extLst>
                  <a:ext uri="{FF2B5EF4-FFF2-40B4-BE49-F238E27FC236}">
                    <a16:creationId xmlns:a16="http://schemas.microsoft.com/office/drawing/2014/main" id="{D122F743-1722-7802-EA97-137C014E8980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3" name="グループ化 162">
              <a:extLst>
                <a:ext uri="{FF2B5EF4-FFF2-40B4-BE49-F238E27FC236}">
                  <a16:creationId xmlns:a16="http://schemas.microsoft.com/office/drawing/2014/main" id="{95E9D051-32A0-20B2-0957-00A56BA9E957}"/>
                </a:ext>
              </a:extLst>
            </p:cNvPr>
            <p:cNvGrpSpPr/>
            <p:nvPr/>
          </p:nvGrpSpPr>
          <p:grpSpPr>
            <a:xfrm flipH="1">
              <a:off x="3327678" y="4454354"/>
              <a:ext cx="848804" cy="848804"/>
              <a:chOff x="488950" y="917965"/>
              <a:chExt cx="1439862" cy="1439862"/>
            </a:xfrm>
          </p:grpSpPr>
          <p:sp>
            <p:nvSpPr>
              <p:cNvPr id="277" name="楕円 276">
                <a:extLst>
                  <a:ext uri="{FF2B5EF4-FFF2-40B4-BE49-F238E27FC236}">
                    <a16:creationId xmlns:a16="http://schemas.microsoft.com/office/drawing/2014/main" id="{F01560D3-89C4-FF99-AAA4-11388ACC957D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8" name="楕円 277">
                <a:extLst>
                  <a:ext uri="{FF2B5EF4-FFF2-40B4-BE49-F238E27FC236}">
                    <a16:creationId xmlns:a16="http://schemas.microsoft.com/office/drawing/2014/main" id="{DB6E12CC-B780-9D72-B167-14C00E0290A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9" name="フリーフォーム: 図形 278">
                <a:extLst>
                  <a:ext uri="{FF2B5EF4-FFF2-40B4-BE49-F238E27FC236}">
                    <a16:creationId xmlns:a16="http://schemas.microsoft.com/office/drawing/2014/main" id="{F130612A-FB59-8D0F-2FF8-077B9E90D5FF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4" name="グループ化 163">
              <a:extLst>
                <a:ext uri="{FF2B5EF4-FFF2-40B4-BE49-F238E27FC236}">
                  <a16:creationId xmlns:a16="http://schemas.microsoft.com/office/drawing/2014/main" id="{B631F87D-E066-AA8A-AEC2-738FAF04C056}"/>
                </a:ext>
              </a:extLst>
            </p:cNvPr>
            <p:cNvGrpSpPr/>
            <p:nvPr/>
          </p:nvGrpSpPr>
          <p:grpSpPr>
            <a:xfrm rot="5400000">
              <a:off x="561572" y="4454354"/>
              <a:ext cx="848804" cy="848804"/>
              <a:chOff x="6314983" y="3749612"/>
              <a:chExt cx="2696800" cy="2696800"/>
            </a:xfrm>
          </p:grpSpPr>
          <p:sp>
            <p:nvSpPr>
              <p:cNvPr id="274" name="楕円 273">
                <a:extLst>
                  <a:ext uri="{FF2B5EF4-FFF2-40B4-BE49-F238E27FC236}">
                    <a16:creationId xmlns:a16="http://schemas.microsoft.com/office/drawing/2014/main" id="{F4D728F6-42E7-9891-B76C-B0391A4572E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5" name="楕円 274">
                <a:extLst>
                  <a:ext uri="{FF2B5EF4-FFF2-40B4-BE49-F238E27FC236}">
                    <a16:creationId xmlns:a16="http://schemas.microsoft.com/office/drawing/2014/main" id="{03D3768B-1C7A-F1FB-CBDF-322C07D37523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6" name="フリーフォーム: 図形 275">
                <a:extLst>
                  <a:ext uri="{FF2B5EF4-FFF2-40B4-BE49-F238E27FC236}">
                    <a16:creationId xmlns:a16="http://schemas.microsoft.com/office/drawing/2014/main" id="{733C51B4-BB79-42D2-8D8E-937A2BE6FDB2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5" name="グループ化 164">
              <a:extLst>
                <a:ext uri="{FF2B5EF4-FFF2-40B4-BE49-F238E27FC236}">
                  <a16:creationId xmlns:a16="http://schemas.microsoft.com/office/drawing/2014/main" id="{B1E03F59-CDC3-8EFF-B016-2F1F697F4466}"/>
                </a:ext>
              </a:extLst>
            </p:cNvPr>
            <p:cNvGrpSpPr/>
            <p:nvPr/>
          </p:nvGrpSpPr>
          <p:grpSpPr>
            <a:xfrm rot="5400000">
              <a:off x="1483607" y="4454354"/>
              <a:ext cx="848804" cy="848804"/>
              <a:chOff x="6314983" y="3749612"/>
              <a:chExt cx="2696800" cy="2696800"/>
            </a:xfrm>
          </p:grpSpPr>
          <p:sp>
            <p:nvSpPr>
              <p:cNvPr id="271" name="楕円 270">
                <a:extLst>
                  <a:ext uri="{FF2B5EF4-FFF2-40B4-BE49-F238E27FC236}">
                    <a16:creationId xmlns:a16="http://schemas.microsoft.com/office/drawing/2014/main" id="{851FD21D-5762-BACC-DE77-02B8D81244B6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2" name="楕円 271">
                <a:extLst>
                  <a:ext uri="{FF2B5EF4-FFF2-40B4-BE49-F238E27FC236}">
                    <a16:creationId xmlns:a16="http://schemas.microsoft.com/office/drawing/2014/main" id="{F517901A-FB45-7CD5-3AE1-A523F26BB429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3" name="フリーフォーム: 図形 272">
                <a:extLst>
                  <a:ext uri="{FF2B5EF4-FFF2-40B4-BE49-F238E27FC236}">
                    <a16:creationId xmlns:a16="http://schemas.microsoft.com/office/drawing/2014/main" id="{08CF2BC8-0934-18B8-D886-E483C2E0E34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6" name="グループ化 165">
              <a:extLst>
                <a:ext uri="{FF2B5EF4-FFF2-40B4-BE49-F238E27FC236}">
                  <a16:creationId xmlns:a16="http://schemas.microsoft.com/office/drawing/2014/main" id="{777B52D8-7142-1D02-A913-051F45091E27}"/>
                </a:ext>
              </a:extLst>
            </p:cNvPr>
            <p:cNvGrpSpPr/>
            <p:nvPr/>
          </p:nvGrpSpPr>
          <p:grpSpPr>
            <a:xfrm rot="16200000">
              <a:off x="4249713" y="4454354"/>
              <a:ext cx="848804" cy="848804"/>
              <a:chOff x="6314983" y="3749612"/>
              <a:chExt cx="2696800" cy="2696800"/>
            </a:xfrm>
          </p:grpSpPr>
          <p:sp>
            <p:nvSpPr>
              <p:cNvPr id="268" name="楕円 267">
                <a:extLst>
                  <a:ext uri="{FF2B5EF4-FFF2-40B4-BE49-F238E27FC236}">
                    <a16:creationId xmlns:a16="http://schemas.microsoft.com/office/drawing/2014/main" id="{E7FD1787-BFD6-A18E-D9DD-6C4FC92C1EAA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9" name="楕円 268">
                <a:extLst>
                  <a:ext uri="{FF2B5EF4-FFF2-40B4-BE49-F238E27FC236}">
                    <a16:creationId xmlns:a16="http://schemas.microsoft.com/office/drawing/2014/main" id="{870FBF0F-F074-1491-9EB7-29233C3C28FC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70" name="フリーフォーム: 図形 269">
                <a:extLst>
                  <a:ext uri="{FF2B5EF4-FFF2-40B4-BE49-F238E27FC236}">
                    <a16:creationId xmlns:a16="http://schemas.microsoft.com/office/drawing/2014/main" id="{47B566CB-C7AA-2113-5380-2CA5CD45421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7" name="グループ化 166">
              <a:extLst>
                <a:ext uri="{FF2B5EF4-FFF2-40B4-BE49-F238E27FC236}">
                  <a16:creationId xmlns:a16="http://schemas.microsoft.com/office/drawing/2014/main" id="{CF7F9A6C-4EBE-FFB2-B19A-050D3D146BE1}"/>
                </a:ext>
              </a:extLst>
            </p:cNvPr>
            <p:cNvGrpSpPr/>
            <p:nvPr/>
          </p:nvGrpSpPr>
          <p:grpSpPr>
            <a:xfrm flipH="1">
              <a:off x="5185280" y="4454354"/>
              <a:ext cx="848804" cy="848804"/>
              <a:chOff x="488950" y="917965"/>
              <a:chExt cx="1439862" cy="1439862"/>
            </a:xfrm>
          </p:grpSpPr>
          <p:sp>
            <p:nvSpPr>
              <p:cNvPr id="265" name="楕円 264">
                <a:extLst>
                  <a:ext uri="{FF2B5EF4-FFF2-40B4-BE49-F238E27FC236}">
                    <a16:creationId xmlns:a16="http://schemas.microsoft.com/office/drawing/2014/main" id="{B452B805-E923-9D16-792C-2EB9A8F2140C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6" name="楕円 265">
                <a:extLst>
                  <a:ext uri="{FF2B5EF4-FFF2-40B4-BE49-F238E27FC236}">
                    <a16:creationId xmlns:a16="http://schemas.microsoft.com/office/drawing/2014/main" id="{2617EB80-A254-BE21-7666-A732E1F42FF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7" name="フリーフォーム: 図形 266">
                <a:extLst>
                  <a:ext uri="{FF2B5EF4-FFF2-40B4-BE49-F238E27FC236}">
                    <a16:creationId xmlns:a16="http://schemas.microsoft.com/office/drawing/2014/main" id="{43E5A064-FB43-BE3B-C4F2-A0D0E1617702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8" name="グループ化 167">
              <a:extLst>
                <a:ext uri="{FF2B5EF4-FFF2-40B4-BE49-F238E27FC236}">
                  <a16:creationId xmlns:a16="http://schemas.microsoft.com/office/drawing/2014/main" id="{6D15FC44-4793-C5F1-44DF-9180CDB3959A}"/>
                </a:ext>
              </a:extLst>
            </p:cNvPr>
            <p:cNvGrpSpPr/>
            <p:nvPr/>
          </p:nvGrpSpPr>
          <p:grpSpPr>
            <a:xfrm rot="10800000">
              <a:off x="6107315" y="4454354"/>
              <a:ext cx="848804" cy="848804"/>
              <a:chOff x="6314983" y="3749612"/>
              <a:chExt cx="2696800" cy="2696800"/>
            </a:xfrm>
          </p:grpSpPr>
          <p:sp>
            <p:nvSpPr>
              <p:cNvPr id="262" name="楕円 261">
                <a:extLst>
                  <a:ext uri="{FF2B5EF4-FFF2-40B4-BE49-F238E27FC236}">
                    <a16:creationId xmlns:a16="http://schemas.microsoft.com/office/drawing/2014/main" id="{B05EE5CC-96E9-D9CC-0DEB-94E8F3111CA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3" name="楕円 262">
                <a:extLst>
                  <a:ext uri="{FF2B5EF4-FFF2-40B4-BE49-F238E27FC236}">
                    <a16:creationId xmlns:a16="http://schemas.microsoft.com/office/drawing/2014/main" id="{19BA09A5-3B86-2495-A09F-A3362146BBF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4" name="フリーフォーム: 図形 263">
                <a:extLst>
                  <a:ext uri="{FF2B5EF4-FFF2-40B4-BE49-F238E27FC236}">
                    <a16:creationId xmlns:a16="http://schemas.microsoft.com/office/drawing/2014/main" id="{92B3F3B1-0618-078B-5914-D722F7CB57B7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69" name="グループ化 168">
              <a:extLst>
                <a:ext uri="{FF2B5EF4-FFF2-40B4-BE49-F238E27FC236}">
                  <a16:creationId xmlns:a16="http://schemas.microsoft.com/office/drawing/2014/main" id="{570D0C13-F504-D990-F518-768F83DC5D2E}"/>
                </a:ext>
              </a:extLst>
            </p:cNvPr>
            <p:cNvGrpSpPr/>
            <p:nvPr/>
          </p:nvGrpSpPr>
          <p:grpSpPr>
            <a:xfrm rot="16200000">
              <a:off x="7035110" y="4454354"/>
              <a:ext cx="848804" cy="848804"/>
              <a:chOff x="6314983" y="3749612"/>
              <a:chExt cx="2696800" cy="2696800"/>
            </a:xfrm>
          </p:grpSpPr>
          <p:sp>
            <p:nvSpPr>
              <p:cNvPr id="259" name="楕円 258">
                <a:extLst>
                  <a:ext uri="{FF2B5EF4-FFF2-40B4-BE49-F238E27FC236}">
                    <a16:creationId xmlns:a16="http://schemas.microsoft.com/office/drawing/2014/main" id="{1E716CBB-8EB5-AC4F-FF91-D87F003B6F65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0" name="楕円 259">
                <a:extLst>
                  <a:ext uri="{FF2B5EF4-FFF2-40B4-BE49-F238E27FC236}">
                    <a16:creationId xmlns:a16="http://schemas.microsoft.com/office/drawing/2014/main" id="{EE9DA3A0-89BD-C5EC-A052-A8296801AD1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61" name="フリーフォーム: 図形 260">
                <a:extLst>
                  <a:ext uri="{FF2B5EF4-FFF2-40B4-BE49-F238E27FC236}">
                    <a16:creationId xmlns:a16="http://schemas.microsoft.com/office/drawing/2014/main" id="{4CEB4EBC-5491-3C1E-C861-F5A39393498D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0" name="グループ化 169">
              <a:extLst>
                <a:ext uri="{FF2B5EF4-FFF2-40B4-BE49-F238E27FC236}">
                  <a16:creationId xmlns:a16="http://schemas.microsoft.com/office/drawing/2014/main" id="{35E467F7-B920-33C8-0936-CDF8C46773CC}"/>
                </a:ext>
              </a:extLst>
            </p:cNvPr>
            <p:cNvGrpSpPr/>
            <p:nvPr/>
          </p:nvGrpSpPr>
          <p:grpSpPr>
            <a:xfrm rot="20876163" flipH="1">
              <a:off x="7982481" y="4454354"/>
              <a:ext cx="848804" cy="848804"/>
              <a:chOff x="488950" y="917965"/>
              <a:chExt cx="1439862" cy="1439862"/>
            </a:xfrm>
          </p:grpSpPr>
          <p:sp>
            <p:nvSpPr>
              <p:cNvPr id="256" name="楕円 255">
                <a:extLst>
                  <a:ext uri="{FF2B5EF4-FFF2-40B4-BE49-F238E27FC236}">
                    <a16:creationId xmlns:a16="http://schemas.microsoft.com/office/drawing/2014/main" id="{C33CA5CD-AB29-E685-A108-20633A501365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7" name="楕円 256">
                <a:extLst>
                  <a:ext uri="{FF2B5EF4-FFF2-40B4-BE49-F238E27FC236}">
                    <a16:creationId xmlns:a16="http://schemas.microsoft.com/office/drawing/2014/main" id="{9C764294-DE56-8720-EDC5-CEC0CB5D09B9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8" name="フリーフォーム: 図形 257">
                <a:extLst>
                  <a:ext uri="{FF2B5EF4-FFF2-40B4-BE49-F238E27FC236}">
                    <a16:creationId xmlns:a16="http://schemas.microsoft.com/office/drawing/2014/main" id="{24373628-A6EA-FD97-8D86-88C37A51879E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1" name="グループ化 170">
              <a:extLst>
                <a:ext uri="{FF2B5EF4-FFF2-40B4-BE49-F238E27FC236}">
                  <a16:creationId xmlns:a16="http://schemas.microsoft.com/office/drawing/2014/main" id="{8B49D86A-7E3F-3A5F-D6CF-54031495C4D0}"/>
                </a:ext>
              </a:extLst>
            </p:cNvPr>
            <p:cNvGrpSpPr/>
            <p:nvPr/>
          </p:nvGrpSpPr>
          <p:grpSpPr>
            <a:xfrm rot="16200000">
              <a:off x="8904515" y="4454354"/>
              <a:ext cx="848804" cy="848804"/>
              <a:chOff x="6314983" y="3749612"/>
              <a:chExt cx="2696800" cy="2696800"/>
            </a:xfrm>
          </p:grpSpPr>
          <p:sp>
            <p:nvSpPr>
              <p:cNvPr id="253" name="楕円 252">
                <a:extLst>
                  <a:ext uri="{FF2B5EF4-FFF2-40B4-BE49-F238E27FC236}">
                    <a16:creationId xmlns:a16="http://schemas.microsoft.com/office/drawing/2014/main" id="{9674084A-C7E1-0CF7-8450-E7CFF75605C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4" name="楕円 253">
                <a:extLst>
                  <a:ext uri="{FF2B5EF4-FFF2-40B4-BE49-F238E27FC236}">
                    <a16:creationId xmlns:a16="http://schemas.microsoft.com/office/drawing/2014/main" id="{BC93E52F-39EB-A563-AC1E-72E4888DA21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5" name="フリーフォーム: 図形 254">
                <a:extLst>
                  <a:ext uri="{FF2B5EF4-FFF2-40B4-BE49-F238E27FC236}">
                    <a16:creationId xmlns:a16="http://schemas.microsoft.com/office/drawing/2014/main" id="{3BDF12DB-F30F-1BE9-B725-29B2F74EF3EB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2" name="グループ化 171">
              <a:extLst>
                <a:ext uri="{FF2B5EF4-FFF2-40B4-BE49-F238E27FC236}">
                  <a16:creationId xmlns:a16="http://schemas.microsoft.com/office/drawing/2014/main" id="{8350F579-D31C-B54D-C2C3-616DD7148005}"/>
                </a:ext>
              </a:extLst>
            </p:cNvPr>
            <p:cNvGrpSpPr/>
            <p:nvPr/>
          </p:nvGrpSpPr>
          <p:grpSpPr>
            <a:xfrm rot="7200000">
              <a:off x="2405643" y="5377380"/>
              <a:ext cx="848804" cy="848804"/>
              <a:chOff x="488950" y="917965"/>
              <a:chExt cx="1439862" cy="1439862"/>
            </a:xfrm>
          </p:grpSpPr>
          <p:sp>
            <p:nvSpPr>
              <p:cNvPr id="250" name="楕円 249">
                <a:extLst>
                  <a:ext uri="{FF2B5EF4-FFF2-40B4-BE49-F238E27FC236}">
                    <a16:creationId xmlns:a16="http://schemas.microsoft.com/office/drawing/2014/main" id="{114F291D-5630-0B58-B316-10E437B4F466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1" name="楕円 250">
                <a:extLst>
                  <a:ext uri="{FF2B5EF4-FFF2-40B4-BE49-F238E27FC236}">
                    <a16:creationId xmlns:a16="http://schemas.microsoft.com/office/drawing/2014/main" id="{3EC7F0C1-C376-67B5-8657-2E2455FBA110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0B0E3045-C796-C0B2-8689-830EF6EB90A3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3" name="グループ化 172">
              <a:extLst>
                <a:ext uri="{FF2B5EF4-FFF2-40B4-BE49-F238E27FC236}">
                  <a16:creationId xmlns:a16="http://schemas.microsoft.com/office/drawing/2014/main" id="{E1FA6872-FBA8-8522-9DE7-AE19A0C23544}"/>
                </a:ext>
              </a:extLst>
            </p:cNvPr>
            <p:cNvGrpSpPr/>
            <p:nvPr/>
          </p:nvGrpSpPr>
          <p:grpSpPr>
            <a:xfrm flipH="1">
              <a:off x="3327678" y="5377380"/>
              <a:ext cx="848804" cy="848804"/>
              <a:chOff x="488950" y="917965"/>
              <a:chExt cx="1439862" cy="1439862"/>
            </a:xfrm>
          </p:grpSpPr>
          <p:sp>
            <p:nvSpPr>
              <p:cNvPr id="247" name="楕円 246">
                <a:extLst>
                  <a:ext uri="{FF2B5EF4-FFF2-40B4-BE49-F238E27FC236}">
                    <a16:creationId xmlns:a16="http://schemas.microsoft.com/office/drawing/2014/main" id="{05446144-63F5-918D-4A79-92B0D59E2281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8" name="楕円 247">
                <a:extLst>
                  <a:ext uri="{FF2B5EF4-FFF2-40B4-BE49-F238E27FC236}">
                    <a16:creationId xmlns:a16="http://schemas.microsoft.com/office/drawing/2014/main" id="{F7B9E225-B79F-92C1-87B6-627C803A242C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9" name="フリーフォーム: 図形 248">
                <a:extLst>
                  <a:ext uri="{FF2B5EF4-FFF2-40B4-BE49-F238E27FC236}">
                    <a16:creationId xmlns:a16="http://schemas.microsoft.com/office/drawing/2014/main" id="{5CFEF362-EBAB-F5E2-1AFB-3A74FE981E23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4" name="グループ化 173">
              <a:extLst>
                <a:ext uri="{FF2B5EF4-FFF2-40B4-BE49-F238E27FC236}">
                  <a16:creationId xmlns:a16="http://schemas.microsoft.com/office/drawing/2014/main" id="{CBCB2899-714C-EFE0-01E2-14EC357405E4}"/>
                </a:ext>
              </a:extLst>
            </p:cNvPr>
            <p:cNvGrpSpPr/>
            <p:nvPr/>
          </p:nvGrpSpPr>
          <p:grpSpPr>
            <a:xfrm rot="7200000">
              <a:off x="561572" y="5377380"/>
              <a:ext cx="848804" cy="848804"/>
              <a:chOff x="6314983" y="3749612"/>
              <a:chExt cx="2696800" cy="2696800"/>
            </a:xfrm>
          </p:grpSpPr>
          <p:sp>
            <p:nvSpPr>
              <p:cNvPr id="244" name="楕円 243">
                <a:extLst>
                  <a:ext uri="{FF2B5EF4-FFF2-40B4-BE49-F238E27FC236}">
                    <a16:creationId xmlns:a16="http://schemas.microsoft.com/office/drawing/2014/main" id="{F4AC7465-906E-E1A8-17D7-78AE050EDCE4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5" name="楕円 244">
                <a:extLst>
                  <a:ext uri="{FF2B5EF4-FFF2-40B4-BE49-F238E27FC236}">
                    <a16:creationId xmlns:a16="http://schemas.microsoft.com/office/drawing/2014/main" id="{078F0D88-A989-9839-34A2-1E34AFB12C41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6" name="フリーフォーム: 図形 245">
                <a:extLst>
                  <a:ext uri="{FF2B5EF4-FFF2-40B4-BE49-F238E27FC236}">
                    <a16:creationId xmlns:a16="http://schemas.microsoft.com/office/drawing/2014/main" id="{0D51774E-403C-8349-DBFE-536664468E4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5" name="グループ化 174">
              <a:extLst>
                <a:ext uri="{FF2B5EF4-FFF2-40B4-BE49-F238E27FC236}">
                  <a16:creationId xmlns:a16="http://schemas.microsoft.com/office/drawing/2014/main" id="{05FB944F-CF26-A1F1-467F-51207E0F44ED}"/>
                </a:ext>
              </a:extLst>
            </p:cNvPr>
            <p:cNvGrpSpPr/>
            <p:nvPr/>
          </p:nvGrpSpPr>
          <p:grpSpPr>
            <a:xfrm rot="5400000">
              <a:off x="1483607" y="5377380"/>
              <a:ext cx="848804" cy="848804"/>
              <a:chOff x="6314983" y="3749612"/>
              <a:chExt cx="2696800" cy="2696800"/>
            </a:xfrm>
          </p:grpSpPr>
          <p:sp>
            <p:nvSpPr>
              <p:cNvPr id="241" name="楕円 240">
                <a:extLst>
                  <a:ext uri="{FF2B5EF4-FFF2-40B4-BE49-F238E27FC236}">
                    <a16:creationId xmlns:a16="http://schemas.microsoft.com/office/drawing/2014/main" id="{F93EFCCE-1075-E69F-0F7A-8CAFF53EB7D5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2" name="楕円 241">
                <a:extLst>
                  <a:ext uri="{FF2B5EF4-FFF2-40B4-BE49-F238E27FC236}">
                    <a16:creationId xmlns:a16="http://schemas.microsoft.com/office/drawing/2014/main" id="{825655D0-6A76-C61D-02CC-4FF7E252807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3" name="フリーフォーム: 図形 242">
                <a:extLst>
                  <a:ext uri="{FF2B5EF4-FFF2-40B4-BE49-F238E27FC236}">
                    <a16:creationId xmlns:a16="http://schemas.microsoft.com/office/drawing/2014/main" id="{90CD1F5D-B6C1-A50F-253A-E4E2AE6A8E66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6" name="グループ化 175">
              <a:extLst>
                <a:ext uri="{FF2B5EF4-FFF2-40B4-BE49-F238E27FC236}">
                  <a16:creationId xmlns:a16="http://schemas.microsoft.com/office/drawing/2014/main" id="{1C910622-9673-22C8-58EF-A5EE4A84215D}"/>
                </a:ext>
              </a:extLst>
            </p:cNvPr>
            <p:cNvGrpSpPr/>
            <p:nvPr/>
          </p:nvGrpSpPr>
          <p:grpSpPr>
            <a:xfrm rot="10800000">
              <a:off x="4249713" y="5377380"/>
              <a:ext cx="848804" cy="848804"/>
              <a:chOff x="6314983" y="3749612"/>
              <a:chExt cx="2696800" cy="2696800"/>
            </a:xfrm>
          </p:grpSpPr>
          <p:sp>
            <p:nvSpPr>
              <p:cNvPr id="238" name="楕円 237">
                <a:extLst>
                  <a:ext uri="{FF2B5EF4-FFF2-40B4-BE49-F238E27FC236}">
                    <a16:creationId xmlns:a16="http://schemas.microsoft.com/office/drawing/2014/main" id="{33E54974-2EAB-472C-3CA8-334EA3C25CF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9" name="楕円 238">
                <a:extLst>
                  <a:ext uri="{FF2B5EF4-FFF2-40B4-BE49-F238E27FC236}">
                    <a16:creationId xmlns:a16="http://schemas.microsoft.com/office/drawing/2014/main" id="{78A74A61-6DCB-EB83-E9C9-F6897186DFC5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40" name="フリーフォーム: 図形 239">
                <a:extLst>
                  <a:ext uri="{FF2B5EF4-FFF2-40B4-BE49-F238E27FC236}">
                    <a16:creationId xmlns:a16="http://schemas.microsoft.com/office/drawing/2014/main" id="{973A90F6-1F75-CA48-2FE8-C967C67F823B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7" name="グループ化 176">
              <a:extLst>
                <a:ext uri="{FF2B5EF4-FFF2-40B4-BE49-F238E27FC236}">
                  <a16:creationId xmlns:a16="http://schemas.microsoft.com/office/drawing/2014/main" id="{5A7B84AD-8D7C-FCB0-1883-A9622731C1E6}"/>
                </a:ext>
              </a:extLst>
            </p:cNvPr>
            <p:cNvGrpSpPr/>
            <p:nvPr/>
          </p:nvGrpSpPr>
          <p:grpSpPr>
            <a:xfrm flipH="1">
              <a:off x="5185280" y="5377380"/>
              <a:ext cx="848804" cy="848804"/>
              <a:chOff x="488950" y="917965"/>
              <a:chExt cx="1439862" cy="1439862"/>
            </a:xfrm>
          </p:grpSpPr>
          <p:sp>
            <p:nvSpPr>
              <p:cNvPr id="235" name="楕円 234">
                <a:extLst>
                  <a:ext uri="{FF2B5EF4-FFF2-40B4-BE49-F238E27FC236}">
                    <a16:creationId xmlns:a16="http://schemas.microsoft.com/office/drawing/2014/main" id="{9C004EF4-D298-E0A2-8394-73C360366835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6" name="楕円 235">
                <a:extLst>
                  <a:ext uri="{FF2B5EF4-FFF2-40B4-BE49-F238E27FC236}">
                    <a16:creationId xmlns:a16="http://schemas.microsoft.com/office/drawing/2014/main" id="{11A79053-4372-E819-C4F2-31B56BC9387D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8A020FF3-95FD-3E9B-A07E-9F2DB2366BA9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8" name="グループ化 177">
              <a:extLst>
                <a:ext uri="{FF2B5EF4-FFF2-40B4-BE49-F238E27FC236}">
                  <a16:creationId xmlns:a16="http://schemas.microsoft.com/office/drawing/2014/main" id="{5A149EBE-4C08-3CE4-DE21-96F13BCFDE93}"/>
                </a:ext>
              </a:extLst>
            </p:cNvPr>
            <p:cNvGrpSpPr/>
            <p:nvPr/>
          </p:nvGrpSpPr>
          <p:grpSpPr>
            <a:xfrm rot="16825957">
              <a:off x="6107315" y="5377380"/>
              <a:ext cx="848804" cy="848804"/>
              <a:chOff x="6314983" y="3749612"/>
              <a:chExt cx="2696800" cy="2696800"/>
            </a:xfrm>
          </p:grpSpPr>
          <p:sp>
            <p:nvSpPr>
              <p:cNvPr id="232" name="楕円 231">
                <a:extLst>
                  <a:ext uri="{FF2B5EF4-FFF2-40B4-BE49-F238E27FC236}">
                    <a16:creationId xmlns:a16="http://schemas.microsoft.com/office/drawing/2014/main" id="{9CD24D2F-6BDF-A04C-7A52-04CBB2709AD7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3" name="楕円 232">
                <a:extLst>
                  <a:ext uri="{FF2B5EF4-FFF2-40B4-BE49-F238E27FC236}">
                    <a16:creationId xmlns:a16="http://schemas.microsoft.com/office/drawing/2014/main" id="{FD1BD0D3-D8D8-3115-116A-5E691C19A61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93E42360-6DBA-8F2C-0FA3-34D1D1FB30F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9" name="グループ化 178">
              <a:extLst>
                <a:ext uri="{FF2B5EF4-FFF2-40B4-BE49-F238E27FC236}">
                  <a16:creationId xmlns:a16="http://schemas.microsoft.com/office/drawing/2014/main" id="{BC49825D-27C1-39BE-CE26-AC9884F56A66}"/>
                </a:ext>
              </a:extLst>
            </p:cNvPr>
            <p:cNvGrpSpPr/>
            <p:nvPr/>
          </p:nvGrpSpPr>
          <p:grpSpPr>
            <a:xfrm rot="16200000">
              <a:off x="7035110" y="5377380"/>
              <a:ext cx="848804" cy="848804"/>
              <a:chOff x="6314983" y="3749612"/>
              <a:chExt cx="2696800" cy="2696800"/>
            </a:xfrm>
          </p:grpSpPr>
          <p:sp>
            <p:nvSpPr>
              <p:cNvPr id="229" name="楕円 228">
                <a:extLst>
                  <a:ext uri="{FF2B5EF4-FFF2-40B4-BE49-F238E27FC236}">
                    <a16:creationId xmlns:a16="http://schemas.microsoft.com/office/drawing/2014/main" id="{7DD9AF1E-C6DB-51FD-4537-4DAB0CEC125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0" name="楕円 229">
                <a:extLst>
                  <a:ext uri="{FF2B5EF4-FFF2-40B4-BE49-F238E27FC236}">
                    <a16:creationId xmlns:a16="http://schemas.microsoft.com/office/drawing/2014/main" id="{381D95C4-1C08-67E3-9E01-725C0CF79BC8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31" name="フリーフォーム: 図形 230">
                <a:extLst>
                  <a:ext uri="{FF2B5EF4-FFF2-40B4-BE49-F238E27FC236}">
                    <a16:creationId xmlns:a16="http://schemas.microsoft.com/office/drawing/2014/main" id="{B5DB19BB-8AD9-9420-FDC5-AA8E5EF4004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0" name="グループ化 179">
              <a:extLst>
                <a:ext uri="{FF2B5EF4-FFF2-40B4-BE49-F238E27FC236}">
                  <a16:creationId xmlns:a16="http://schemas.microsoft.com/office/drawing/2014/main" id="{8DED01CF-FE5E-09D6-0944-BFC9AABA9125}"/>
                </a:ext>
              </a:extLst>
            </p:cNvPr>
            <p:cNvGrpSpPr/>
            <p:nvPr/>
          </p:nvGrpSpPr>
          <p:grpSpPr>
            <a:xfrm flipH="1">
              <a:off x="7982481" y="5377380"/>
              <a:ext cx="848804" cy="848804"/>
              <a:chOff x="488950" y="917965"/>
              <a:chExt cx="1439862" cy="1439862"/>
            </a:xfrm>
          </p:grpSpPr>
          <p:sp>
            <p:nvSpPr>
              <p:cNvPr id="226" name="楕円 225">
                <a:extLst>
                  <a:ext uri="{FF2B5EF4-FFF2-40B4-BE49-F238E27FC236}">
                    <a16:creationId xmlns:a16="http://schemas.microsoft.com/office/drawing/2014/main" id="{385B48B4-9D70-7F2F-6E31-2922E5AF8A65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7" name="楕円 226">
                <a:extLst>
                  <a:ext uri="{FF2B5EF4-FFF2-40B4-BE49-F238E27FC236}">
                    <a16:creationId xmlns:a16="http://schemas.microsoft.com/office/drawing/2014/main" id="{5714135C-94FB-7E51-24CE-CEE74D45CD07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8" name="フリーフォーム: 図形 227">
                <a:extLst>
                  <a:ext uri="{FF2B5EF4-FFF2-40B4-BE49-F238E27FC236}">
                    <a16:creationId xmlns:a16="http://schemas.microsoft.com/office/drawing/2014/main" id="{FC6B49A3-E267-A248-64AA-DFBDB5AEF5E6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1" name="グループ化 180">
              <a:extLst>
                <a:ext uri="{FF2B5EF4-FFF2-40B4-BE49-F238E27FC236}">
                  <a16:creationId xmlns:a16="http://schemas.microsoft.com/office/drawing/2014/main" id="{ACCEF308-EE63-1FBD-294E-586F989B5E33}"/>
                </a:ext>
              </a:extLst>
            </p:cNvPr>
            <p:cNvGrpSpPr/>
            <p:nvPr/>
          </p:nvGrpSpPr>
          <p:grpSpPr>
            <a:xfrm rot="16200000">
              <a:off x="8904515" y="5377380"/>
              <a:ext cx="848804" cy="848804"/>
              <a:chOff x="6314983" y="3749612"/>
              <a:chExt cx="2696800" cy="2696800"/>
            </a:xfrm>
          </p:grpSpPr>
          <p:sp>
            <p:nvSpPr>
              <p:cNvPr id="223" name="楕円 222">
                <a:extLst>
                  <a:ext uri="{FF2B5EF4-FFF2-40B4-BE49-F238E27FC236}">
                    <a16:creationId xmlns:a16="http://schemas.microsoft.com/office/drawing/2014/main" id="{E3DEEC1A-A0A8-D14A-B36E-034BD23A67DF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4" name="楕円 223">
                <a:extLst>
                  <a:ext uri="{FF2B5EF4-FFF2-40B4-BE49-F238E27FC236}">
                    <a16:creationId xmlns:a16="http://schemas.microsoft.com/office/drawing/2014/main" id="{B0529DCD-5948-B448-EF96-EC7C3B37BDC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5" name="フリーフォーム: 図形 224">
                <a:extLst>
                  <a:ext uri="{FF2B5EF4-FFF2-40B4-BE49-F238E27FC236}">
                    <a16:creationId xmlns:a16="http://schemas.microsoft.com/office/drawing/2014/main" id="{D6CA6FD6-9F26-8B0E-A93B-2B3C15C5257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3" name="グループ化 182">
              <a:extLst>
                <a:ext uri="{FF2B5EF4-FFF2-40B4-BE49-F238E27FC236}">
                  <a16:creationId xmlns:a16="http://schemas.microsoft.com/office/drawing/2014/main" id="{93BE0B7A-B760-D4E0-6AC2-949FB7B2FD5F}"/>
                </a:ext>
              </a:extLst>
            </p:cNvPr>
            <p:cNvGrpSpPr/>
            <p:nvPr/>
          </p:nvGrpSpPr>
          <p:grpSpPr>
            <a:xfrm>
              <a:off x="9830068" y="2604107"/>
              <a:ext cx="848804" cy="848804"/>
              <a:chOff x="6314983" y="3749612"/>
              <a:chExt cx="2696800" cy="2696800"/>
            </a:xfrm>
          </p:grpSpPr>
          <p:sp>
            <p:nvSpPr>
              <p:cNvPr id="220" name="楕円 219">
                <a:extLst>
                  <a:ext uri="{FF2B5EF4-FFF2-40B4-BE49-F238E27FC236}">
                    <a16:creationId xmlns:a16="http://schemas.microsoft.com/office/drawing/2014/main" id="{09CC1625-9B64-90DE-BCCC-D8BBE5C39DD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1" name="楕円 220">
                <a:extLst>
                  <a:ext uri="{FF2B5EF4-FFF2-40B4-BE49-F238E27FC236}">
                    <a16:creationId xmlns:a16="http://schemas.microsoft.com/office/drawing/2014/main" id="{213EBDD1-9A44-FD7F-8B6C-EED5F7ED8E6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2" name="フリーフォーム: 図形 221">
                <a:extLst>
                  <a:ext uri="{FF2B5EF4-FFF2-40B4-BE49-F238E27FC236}">
                    <a16:creationId xmlns:a16="http://schemas.microsoft.com/office/drawing/2014/main" id="{A2ECECFE-849D-83DE-ACDF-D1A401D3F454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4" name="グループ化 183">
              <a:extLst>
                <a:ext uri="{FF2B5EF4-FFF2-40B4-BE49-F238E27FC236}">
                  <a16:creationId xmlns:a16="http://schemas.microsoft.com/office/drawing/2014/main" id="{D13AC597-4958-8610-B7CE-82B72080E638}"/>
                </a:ext>
              </a:extLst>
            </p:cNvPr>
            <p:cNvGrpSpPr/>
            <p:nvPr/>
          </p:nvGrpSpPr>
          <p:grpSpPr>
            <a:xfrm rot="19800000" flipH="1">
              <a:off x="9830068" y="1694132"/>
              <a:ext cx="848804" cy="848804"/>
              <a:chOff x="6314983" y="3749612"/>
              <a:chExt cx="2696800" cy="2696800"/>
            </a:xfrm>
          </p:grpSpPr>
          <p:sp>
            <p:nvSpPr>
              <p:cNvPr id="217" name="楕円 216">
                <a:extLst>
                  <a:ext uri="{FF2B5EF4-FFF2-40B4-BE49-F238E27FC236}">
                    <a16:creationId xmlns:a16="http://schemas.microsoft.com/office/drawing/2014/main" id="{FD9ECB7B-45CF-D62C-AF8D-1878B17180B0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8" name="楕円 217">
                <a:extLst>
                  <a:ext uri="{FF2B5EF4-FFF2-40B4-BE49-F238E27FC236}">
                    <a16:creationId xmlns:a16="http://schemas.microsoft.com/office/drawing/2014/main" id="{C8067819-AFC9-F518-7A12-EE468D320A3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9" name="フリーフォーム: 図形 218">
                <a:extLst>
                  <a:ext uri="{FF2B5EF4-FFF2-40B4-BE49-F238E27FC236}">
                    <a16:creationId xmlns:a16="http://schemas.microsoft.com/office/drawing/2014/main" id="{0BA0DA4E-88EF-FA2D-844A-D82F9E73DB85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5" name="グループ化 184">
              <a:extLst>
                <a:ext uri="{FF2B5EF4-FFF2-40B4-BE49-F238E27FC236}">
                  <a16:creationId xmlns:a16="http://schemas.microsoft.com/office/drawing/2014/main" id="{31DDEFCF-B44E-4F49-E1CD-CF6478E9B482}"/>
                </a:ext>
              </a:extLst>
            </p:cNvPr>
            <p:cNvGrpSpPr/>
            <p:nvPr/>
          </p:nvGrpSpPr>
          <p:grpSpPr>
            <a:xfrm rot="16200000">
              <a:off x="9830068" y="3526570"/>
              <a:ext cx="848804" cy="848804"/>
              <a:chOff x="6314983" y="3749612"/>
              <a:chExt cx="2696800" cy="2696800"/>
            </a:xfrm>
          </p:grpSpPr>
          <p:sp>
            <p:nvSpPr>
              <p:cNvPr id="214" name="楕円 213">
                <a:extLst>
                  <a:ext uri="{FF2B5EF4-FFF2-40B4-BE49-F238E27FC236}">
                    <a16:creationId xmlns:a16="http://schemas.microsoft.com/office/drawing/2014/main" id="{8D19A55C-FB14-F318-2974-753C9B15F0A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5" name="楕円 214">
                <a:extLst>
                  <a:ext uri="{FF2B5EF4-FFF2-40B4-BE49-F238E27FC236}">
                    <a16:creationId xmlns:a16="http://schemas.microsoft.com/office/drawing/2014/main" id="{0BDE7C83-7C9F-6441-63C0-36E8389ECC3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6" name="フリーフォーム: 図形 215">
                <a:extLst>
                  <a:ext uri="{FF2B5EF4-FFF2-40B4-BE49-F238E27FC236}">
                    <a16:creationId xmlns:a16="http://schemas.microsoft.com/office/drawing/2014/main" id="{969F6160-529A-BE31-73A5-CB005B8DDC73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6" name="グループ化 185">
              <a:extLst>
                <a:ext uri="{FF2B5EF4-FFF2-40B4-BE49-F238E27FC236}">
                  <a16:creationId xmlns:a16="http://schemas.microsoft.com/office/drawing/2014/main" id="{7C7AEEDA-0435-D3CF-4A8C-E16C5829229C}"/>
                </a:ext>
              </a:extLst>
            </p:cNvPr>
            <p:cNvGrpSpPr/>
            <p:nvPr/>
          </p:nvGrpSpPr>
          <p:grpSpPr>
            <a:xfrm rot="12600000" flipH="1">
              <a:off x="10777439" y="2604107"/>
              <a:ext cx="848804" cy="848804"/>
              <a:chOff x="488950" y="917965"/>
              <a:chExt cx="1439862" cy="1439862"/>
            </a:xfrm>
          </p:grpSpPr>
          <p:sp>
            <p:nvSpPr>
              <p:cNvPr id="211" name="楕円 210">
                <a:extLst>
                  <a:ext uri="{FF2B5EF4-FFF2-40B4-BE49-F238E27FC236}">
                    <a16:creationId xmlns:a16="http://schemas.microsoft.com/office/drawing/2014/main" id="{DBD51BD9-7E2F-9CF8-20B8-C2D35B240AAD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2" name="楕円 211">
                <a:extLst>
                  <a:ext uri="{FF2B5EF4-FFF2-40B4-BE49-F238E27FC236}">
                    <a16:creationId xmlns:a16="http://schemas.microsoft.com/office/drawing/2014/main" id="{465DEABC-CF1A-11C3-15BF-D9C55EAD7B6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3" name="フリーフォーム: 図形 212">
                <a:extLst>
                  <a:ext uri="{FF2B5EF4-FFF2-40B4-BE49-F238E27FC236}">
                    <a16:creationId xmlns:a16="http://schemas.microsoft.com/office/drawing/2014/main" id="{03CA44DB-52DD-794D-AD25-4781A12315EA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7" name="グループ化 186">
              <a:extLst>
                <a:ext uri="{FF2B5EF4-FFF2-40B4-BE49-F238E27FC236}">
                  <a16:creationId xmlns:a16="http://schemas.microsoft.com/office/drawing/2014/main" id="{B0AEDA35-5E85-E0FB-3682-3478A0635C2C}"/>
                </a:ext>
              </a:extLst>
            </p:cNvPr>
            <p:cNvGrpSpPr/>
            <p:nvPr/>
          </p:nvGrpSpPr>
          <p:grpSpPr>
            <a:xfrm rot="17100000" flipH="1">
              <a:off x="10777438" y="1694132"/>
              <a:ext cx="848804" cy="848804"/>
              <a:chOff x="6314983" y="3749612"/>
              <a:chExt cx="2696800" cy="2696800"/>
            </a:xfrm>
          </p:grpSpPr>
          <p:sp>
            <p:nvSpPr>
              <p:cNvPr id="208" name="楕円 207">
                <a:extLst>
                  <a:ext uri="{FF2B5EF4-FFF2-40B4-BE49-F238E27FC236}">
                    <a16:creationId xmlns:a16="http://schemas.microsoft.com/office/drawing/2014/main" id="{D7C4C5F1-FA65-1EDF-96FE-57CE82A7EC47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9" name="楕円 208">
                <a:extLst>
                  <a:ext uri="{FF2B5EF4-FFF2-40B4-BE49-F238E27FC236}">
                    <a16:creationId xmlns:a16="http://schemas.microsoft.com/office/drawing/2014/main" id="{BC1924A5-7E92-CC69-1C91-56175C6C4EF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0" name="フリーフォーム: 図形 209">
                <a:extLst>
                  <a:ext uri="{FF2B5EF4-FFF2-40B4-BE49-F238E27FC236}">
                    <a16:creationId xmlns:a16="http://schemas.microsoft.com/office/drawing/2014/main" id="{B30DCC93-C214-0C15-3087-E84BDC7E184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8" name="グループ化 187">
              <a:extLst>
                <a:ext uri="{FF2B5EF4-FFF2-40B4-BE49-F238E27FC236}">
                  <a16:creationId xmlns:a16="http://schemas.microsoft.com/office/drawing/2014/main" id="{766A5B13-1C3E-E682-BE3D-C5610379959B}"/>
                </a:ext>
              </a:extLst>
            </p:cNvPr>
            <p:cNvGrpSpPr/>
            <p:nvPr/>
          </p:nvGrpSpPr>
          <p:grpSpPr>
            <a:xfrm rot="13225957" flipH="1">
              <a:off x="10777439" y="3526570"/>
              <a:ext cx="848804" cy="848804"/>
              <a:chOff x="488950" y="917965"/>
              <a:chExt cx="1439862" cy="1439862"/>
            </a:xfrm>
          </p:grpSpPr>
          <p:sp>
            <p:nvSpPr>
              <p:cNvPr id="205" name="楕円 204">
                <a:extLst>
                  <a:ext uri="{FF2B5EF4-FFF2-40B4-BE49-F238E27FC236}">
                    <a16:creationId xmlns:a16="http://schemas.microsoft.com/office/drawing/2014/main" id="{E8107AB3-269B-206D-5C5E-9DD30A3630EF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6" name="楕円 205">
                <a:extLst>
                  <a:ext uri="{FF2B5EF4-FFF2-40B4-BE49-F238E27FC236}">
                    <a16:creationId xmlns:a16="http://schemas.microsoft.com/office/drawing/2014/main" id="{C63600DA-0C80-379E-4E03-4CC1DDA4D2C1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7" name="フリーフォーム: 図形 206">
                <a:extLst>
                  <a:ext uri="{FF2B5EF4-FFF2-40B4-BE49-F238E27FC236}">
                    <a16:creationId xmlns:a16="http://schemas.microsoft.com/office/drawing/2014/main" id="{F2A4CB8E-4084-B006-24D9-4451486A40D3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9" name="グループ化 188">
              <a:extLst>
                <a:ext uri="{FF2B5EF4-FFF2-40B4-BE49-F238E27FC236}">
                  <a16:creationId xmlns:a16="http://schemas.microsoft.com/office/drawing/2014/main" id="{5C0D7163-BE30-83A6-85ED-DC5DE1F8E463}"/>
                </a:ext>
              </a:extLst>
            </p:cNvPr>
            <p:cNvGrpSpPr/>
            <p:nvPr/>
          </p:nvGrpSpPr>
          <p:grpSpPr>
            <a:xfrm rot="20700000">
              <a:off x="9830068" y="4454354"/>
              <a:ext cx="848804" cy="848804"/>
              <a:chOff x="6314983" y="3749612"/>
              <a:chExt cx="2696800" cy="2696800"/>
            </a:xfrm>
          </p:grpSpPr>
          <p:sp>
            <p:nvSpPr>
              <p:cNvPr id="202" name="楕円 201">
                <a:extLst>
                  <a:ext uri="{FF2B5EF4-FFF2-40B4-BE49-F238E27FC236}">
                    <a16:creationId xmlns:a16="http://schemas.microsoft.com/office/drawing/2014/main" id="{07C994A4-451C-BF8D-DE35-0D64EFDDE394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3" name="楕円 202">
                <a:extLst>
                  <a:ext uri="{FF2B5EF4-FFF2-40B4-BE49-F238E27FC236}">
                    <a16:creationId xmlns:a16="http://schemas.microsoft.com/office/drawing/2014/main" id="{A80B11ED-75B2-EC0B-E1FE-99AF8DB31AD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4" name="フリーフォーム: 図形 203">
                <a:extLst>
                  <a:ext uri="{FF2B5EF4-FFF2-40B4-BE49-F238E27FC236}">
                    <a16:creationId xmlns:a16="http://schemas.microsoft.com/office/drawing/2014/main" id="{17F904FE-7E27-E363-F552-B24462B98F79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0" name="グループ化 189">
              <a:extLst>
                <a:ext uri="{FF2B5EF4-FFF2-40B4-BE49-F238E27FC236}">
                  <a16:creationId xmlns:a16="http://schemas.microsoft.com/office/drawing/2014/main" id="{A214546F-AE28-AC78-3438-B7B6A0EDCE49}"/>
                </a:ext>
              </a:extLst>
            </p:cNvPr>
            <p:cNvGrpSpPr/>
            <p:nvPr/>
          </p:nvGrpSpPr>
          <p:grpSpPr>
            <a:xfrm flipH="1">
              <a:off x="10777439" y="4454354"/>
              <a:ext cx="848804" cy="848804"/>
              <a:chOff x="488950" y="917965"/>
              <a:chExt cx="1439862" cy="1439862"/>
            </a:xfrm>
          </p:grpSpPr>
          <p:sp>
            <p:nvSpPr>
              <p:cNvPr id="199" name="楕円 198">
                <a:extLst>
                  <a:ext uri="{FF2B5EF4-FFF2-40B4-BE49-F238E27FC236}">
                    <a16:creationId xmlns:a16="http://schemas.microsoft.com/office/drawing/2014/main" id="{4F5C23F8-A219-7786-9D79-AA3C6AD2D0A7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0" name="楕円 199">
                <a:extLst>
                  <a:ext uri="{FF2B5EF4-FFF2-40B4-BE49-F238E27FC236}">
                    <a16:creationId xmlns:a16="http://schemas.microsoft.com/office/drawing/2014/main" id="{CA1339EC-3FD0-5FF2-62B7-489C7CE19666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1" name="フリーフォーム: 図形 200">
                <a:extLst>
                  <a:ext uri="{FF2B5EF4-FFF2-40B4-BE49-F238E27FC236}">
                    <a16:creationId xmlns:a16="http://schemas.microsoft.com/office/drawing/2014/main" id="{565BA115-9C36-6537-34E7-0306D24F9FC0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1" name="グループ化 190">
              <a:extLst>
                <a:ext uri="{FF2B5EF4-FFF2-40B4-BE49-F238E27FC236}">
                  <a16:creationId xmlns:a16="http://schemas.microsoft.com/office/drawing/2014/main" id="{1C360AE6-6077-88AB-6622-42E491B7DF9B}"/>
                </a:ext>
              </a:extLst>
            </p:cNvPr>
            <p:cNvGrpSpPr/>
            <p:nvPr/>
          </p:nvGrpSpPr>
          <p:grpSpPr>
            <a:xfrm rot="16200000">
              <a:off x="9830068" y="5377380"/>
              <a:ext cx="848804" cy="848804"/>
              <a:chOff x="6314983" y="3749612"/>
              <a:chExt cx="2696800" cy="2696800"/>
            </a:xfrm>
          </p:grpSpPr>
          <p:sp>
            <p:nvSpPr>
              <p:cNvPr id="196" name="楕円 195">
                <a:extLst>
                  <a:ext uri="{FF2B5EF4-FFF2-40B4-BE49-F238E27FC236}">
                    <a16:creationId xmlns:a16="http://schemas.microsoft.com/office/drawing/2014/main" id="{2D943BF7-AC95-CC52-6360-5F52616911D8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7" name="楕円 196">
                <a:extLst>
                  <a:ext uri="{FF2B5EF4-FFF2-40B4-BE49-F238E27FC236}">
                    <a16:creationId xmlns:a16="http://schemas.microsoft.com/office/drawing/2014/main" id="{5A93CBB8-D4C6-160F-A712-7715ABAF7A7A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8" name="フリーフォーム: 図形 197">
                <a:extLst>
                  <a:ext uri="{FF2B5EF4-FFF2-40B4-BE49-F238E27FC236}">
                    <a16:creationId xmlns:a16="http://schemas.microsoft.com/office/drawing/2014/main" id="{54101340-1E34-BCB4-EB66-7901A04CB2F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2" name="グループ化 191">
              <a:extLst>
                <a:ext uri="{FF2B5EF4-FFF2-40B4-BE49-F238E27FC236}">
                  <a16:creationId xmlns:a16="http://schemas.microsoft.com/office/drawing/2014/main" id="{4EE5628F-3BF0-0CE8-A58F-D7D8F7C522F5}"/>
                </a:ext>
              </a:extLst>
            </p:cNvPr>
            <p:cNvGrpSpPr/>
            <p:nvPr/>
          </p:nvGrpSpPr>
          <p:grpSpPr>
            <a:xfrm flipH="1">
              <a:off x="10777439" y="5377380"/>
              <a:ext cx="848804" cy="848804"/>
              <a:chOff x="488950" y="917965"/>
              <a:chExt cx="1439862" cy="1439862"/>
            </a:xfrm>
          </p:grpSpPr>
          <p:sp>
            <p:nvSpPr>
              <p:cNvPr id="193" name="楕円 192">
                <a:extLst>
                  <a:ext uri="{FF2B5EF4-FFF2-40B4-BE49-F238E27FC236}">
                    <a16:creationId xmlns:a16="http://schemas.microsoft.com/office/drawing/2014/main" id="{88A67441-0826-50E8-C9A5-2E2E57B55184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4" name="楕円 193">
                <a:extLst>
                  <a:ext uri="{FF2B5EF4-FFF2-40B4-BE49-F238E27FC236}">
                    <a16:creationId xmlns:a16="http://schemas.microsoft.com/office/drawing/2014/main" id="{5DFDF932-2DD1-FB70-7927-ADEE6187608A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5" name="フリーフォーム: 図形 194">
                <a:extLst>
                  <a:ext uri="{FF2B5EF4-FFF2-40B4-BE49-F238E27FC236}">
                    <a16:creationId xmlns:a16="http://schemas.microsoft.com/office/drawing/2014/main" id="{F187FB9D-54D6-EBD7-D1D2-E52DBEEEF95C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419" name="正方形/長方形 418">
            <a:extLst>
              <a:ext uri="{FF2B5EF4-FFF2-40B4-BE49-F238E27FC236}">
                <a16:creationId xmlns:a16="http://schemas.microsoft.com/office/drawing/2014/main" id="{A8C3D7F7-7CC1-246B-363E-8E7BAB1B7078}"/>
              </a:ext>
            </a:extLst>
          </p:cNvPr>
          <p:cNvSpPr/>
          <p:nvPr/>
        </p:nvSpPr>
        <p:spPr bwMode="auto">
          <a:xfrm>
            <a:off x="3312542" y="1642613"/>
            <a:ext cx="8402135" cy="4619018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2" name="正方形/長方形 421">
            <a:extLst>
              <a:ext uri="{FF2B5EF4-FFF2-40B4-BE49-F238E27FC236}">
                <a16:creationId xmlns:a16="http://schemas.microsoft.com/office/drawing/2014/main" id="{FB634DA1-26B2-14DB-48D5-93B34097722D}"/>
              </a:ext>
            </a:extLst>
          </p:cNvPr>
          <p:cNvSpPr/>
          <p:nvPr/>
        </p:nvSpPr>
        <p:spPr bwMode="auto">
          <a:xfrm>
            <a:off x="448574" y="1642613"/>
            <a:ext cx="1915064" cy="4619018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3" name="正方形/長方形 422">
            <a:extLst>
              <a:ext uri="{FF2B5EF4-FFF2-40B4-BE49-F238E27FC236}">
                <a16:creationId xmlns:a16="http://schemas.microsoft.com/office/drawing/2014/main" id="{F6E23546-39D3-8BCF-EF36-6683F1251A53}"/>
              </a:ext>
            </a:extLst>
          </p:cNvPr>
          <p:cNvSpPr/>
          <p:nvPr/>
        </p:nvSpPr>
        <p:spPr bwMode="auto">
          <a:xfrm>
            <a:off x="2364537" y="1642613"/>
            <a:ext cx="930753" cy="2765485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4" name="正方形/長方形 423">
            <a:extLst>
              <a:ext uri="{FF2B5EF4-FFF2-40B4-BE49-F238E27FC236}">
                <a16:creationId xmlns:a16="http://schemas.microsoft.com/office/drawing/2014/main" id="{5E7BDFA8-66EC-D4A2-70E8-CF985F87C9F9}"/>
              </a:ext>
            </a:extLst>
          </p:cNvPr>
          <p:cNvSpPr/>
          <p:nvPr/>
        </p:nvSpPr>
        <p:spPr bwMode="auto">
          <a:xfrm>
            <a:off x="2364537" y="5349504"/>
            <a:ext cx="930753" cy="939152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5" name="矢印: 下 424">
            <a:extLst>
              <a:ext uri="{FF2B5EF4-FFF2-40B4-BE49-F238E27FC236}">
                <a16:creationId xmlns:a16="http://schemas.microsoft.com/office/drawing/2014/main" id="{4884035B-16C4-79BB-1249-53B287946AA5}"/>
              </a:ext>
            </a:extLst>
          </p:cNvPr>
          <p:cNvSpPr/>
          <p:nvPr/>
        </p:nvSpPr>
        <p:spPr bwMode="auto">
          <a:xfrm>
            <a:off x="2350455" y="3483910"/>
            <a:ext cx="991534" cy="886786"/>
          </a:xfrm>
          <a:prstGeom prst="downArrow">
            <a:avLst>
              <a:gd name="adj1" fmla="val 30860"/>
              <a:gd name="adj2" fmla="val 43040"/>
            </a:avLst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19592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BDD27ED-335C-4213-9531-A788EDEDA1D4}"/>
              </a:ext>
            </a:extLst>
          </p:cNvPr>
          <p:cNvSpPr/>
          <p:nvPr/>
        </p:nvSpPr>
        <p:spPr bwMode="auto">
          <a:xfrm>
            <a:off x="0" y="0"/>
            <a:ext cx="12192000" cy="1241670"/>
          </a:xfrm>
          <a:prstGeom prst="rect">
            <a:avLst/>
          </a:prstGeom>
          <a:solidFill>
            <a:srgbClr val="00206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D759680C-3FA1-41EC-96C5-E2560B1936EE}"/>
              </a:ext>
            </a:extLst>
          </p:cNvPr>
          <p:cNvSpPr txBox="1"/>
          <p:nvPr/>
        </p:nvSpPr>
        <p:spPr>
          <a:xfrm>
            <a:off x="933766" y="5465269"/>
            <a:ext cx="1034129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駐車禁止の標識は覚えた？</a:t>
            </a:r>
            <a:endParaRPr lang="en-US" altLang="ja-JP" sz="3600" b="1" dirty="0">
              <a:solidFill>
                <a:srgbClr val="0070C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600" b="1" dirty="0">
                <a:solidFill>
                  <a:srgbClr val="0070C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違反にならないように交通ルールを守りましょう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16BE14C5-9414-4517-A698-EB114FC394DA}"/>
              </a:ext>
            </a:extLst>
          </p:cNvPr>
          <p:cNvSpPr txBox="1"/>
          <p:nvPr/>
        </p:nvSpPr>
        <p:spPr>
          <a:xfrm>
            <a:off x="2416015" y="226007"/>
            <a:ext cx="7879080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sz="6000" b="1" dirty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おつかれさまでした！</a:t>
            </a:r>
            <a:endParaRPr kumimoji="1" lang="en-US" altLang="ja-JP" sz="6000" b="1" dirty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EE0F9291-4D82-10BB-5372-A43F72306E29}"/>
              </a:ext>
            </a:extLst>
          </p:cNvPr>
          <p:cNvGrpSpPr/>
          <p:nvPr/>
        </p:nvGrpSpPr>
        <p:grpSpPr>
          <a:xfrm>
            <a:off x="4282024" y="1526875"/>
            <a:ext cx="3627952" cy="3627952"/>
            <a:chOff x="488950" y="917965"/>
            <a:chExt cx="1439862" cy="1439862"/>
          </a:xfrm>
        </p:grpSpPr>
        <p:sp>
          <p:nvSpPr>
            <p:cNvPr id="23" name="楕円 22">
              <a:extLst>
                <a:ext uri="{FF2B5EF4-FFF2-40B4-BE49-F238E27FC236}">
                  <a16:creationId xmlns:a16="http://schemas.microsoft.com/office/drawing/2014/main" id="{1F17A64F-827E-56CB-C837-7101BFC90F49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楕円 23">
              <a:extLst>
                <a:ext uri="{FF2B5EF4-FFF2-40B4-BE49-F238E27FC236}">
                  <a16:creationId xmlns:a16="http://schemas.microsoft.com/office/drawing/2014/main" id="{CCB57BBA-99BB-418D-FCE2-FAC410F8EB13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3048D1E3-2C12-C917-9112-442C00BFE0C8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5D3FF90D-2E79-B7EF-D2DA-EC2EFEE6C615}"/>
              </a:ext>
            </a:extLst>
          </p:cNvPr>
          <p:cNvGrpSpPr/>
          <p:nvPr/>
        </p:nvGrpSpPr>
        <p:grpSpPr>
          <a:xfrm>
            <a:off x="4753165" y="2405923"/>
            <a:ext cx="2702495" cy="2046153"/>
            <a:chOff x="1063753" y="2246663"/>
            <a:chExt cx="2702495" cy="2046153"/>
          </a:xfrm>
        </p:grpSpPr>
        <p:sp>
          <p:nvSpPr>
            <p:cNvPr id="9" name="楕円 8">
              <a:extLst>
                <a:ext uri="{FF2B5EF4-FFF2-40B4-BE49-F238E27FC236}">
                  <a16:creationId xmlns:a16="http://schemas.microsoft.com/office/drawing/2014/main" id="{3A873184-19CA-47EB-90CF-7C427FF0E8DF}"/>
                </a:ext>
              </a:extLst>
            </p:cNvPr>
            <p:cNvSpPr/>
            <p:nvPr/>
          </p:nvSpPr>
          <p:spPr bwMode="auto">
            <a:xfrm>
              <a:off x="1063753" y="2246663"/>
              <a:ext cx="958157" cy="958157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0A1A39F8-5B38-422D-8BDA-C55F23C1F0AF}"/>
                </a:ext>
              </a:extLst>
            </p:cNvPr>
            <p:cNvSpPr/>
            <p:nvPr/>
          </p:nvSpPr>
          <p:spPr bwMode="auto">
            <a:xfrm>
              <a:off x="2808091" y="2246663"/>
              <a:ext cx="958157" cy="958157"/>
            </a:xfrm>
            <a:prstGeom prst="ellipse">
              <a:avLst/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月 10">
              <a:extLst>
                <a:ext uri="{FF2B5EF4-FFF2-40B4-BE49-F238E27FC236}">
                  <a16:creationId xmlns:a16="http://schemas.microsoft.com/office/drawing/2014/main" id="{FAAA46F9-AC07-42A4-B750-12EC88415E4F}"/>
                </a:ext>
              </a:extLst>
            </p:cNvPr>
            <p:cNvSpPr/>
            <p:nvPr/>
          </p:nvSpPr>
          <p:spPr bwMode="auto">
            <a:xfrm rot="16200000">
              <a:off x="2023020" y="3005544"/>
              <a:ext cx="765138" cy="1809405"/>
            </a:xfrm>
            <a:prstGeom prst="moon">
              <a:avLst>
                <a:gd name="adj" fmla="val 87500"/>
              </a:avLst>
            </a:prstGeom>
            <a:solidFill>
              <a:srgbClr val="FF66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2" name="アーチ 11">
              <a:extLst>
                <a:ext uri="{FF2B5EF4-FFF2-40B4-BE49-F238E27FC236}">
                  <a16:creationId xmlns:a16="http://schemas.microsoft.com/office/drawing/2014/main" id="{D98E16CC-7625-4E37-993F-CE60B4F1DABF}"/>
                </a:ext>
              </a:extLst>
            </p:cNvPr>
            <p:cNvSpPr/>
            <p:nvPr/>
          </p:nvSpPr>
          <p:spPr bwMode="auto">
            <a:xfrm>
              <a:off x="1260159" y="2557105"/>
              <a:ext cx="565344" cy="565344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アーチ 12">
              <a:extLst>
                <a:ext uri="{FF2B5EF4-FFF2-40B4-BE49-F238E27FC236}">
                  <a16:creationId xmlns:a16="http://schemas.microsoft.com/office/drawing/2014/main" id="{BA0059A5-406E-4D4F-8655-9DE8473BD0EC}"/>
                </a:ext>
              </a:extLst>
            </p:cNvPr>
            <p:cNvSpPr/>
            <p:nvPr/>
          </p:nvSpPr>
          <p:spPr bwMode="auto">
            <a:xfrm>
              <a:off x="3052477" y="2557105"/>
              <a:ext cx="565344" cy="565344"/>
            </a:xfrm>
            <a:prstGeom prst="blockArc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771929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894A98EF-169B-8CA0-3395-E76B5A2C6F00}"/>
              </a:ext>
            </a:extLst>
          </p:cNvPr>
          <p:cNvSpPr txBox="1"/>
          <p:nvPr/>
        </p:nvSpPr>
        <p:spPr>
          <a:xfrm>
            <a:off x="554966" y="5305246"/>
            <a:ext cx="11082068" cy="1129676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pPr algn="ctr"/>
            <a:r>
              <a:rPr kumimoji="1" lang="ja-JP" altLang="en-US" sz="9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これが駐車禁止の標識です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795E34D6-AAE0-54AB-D2B2-3328C16EDE2F}"/>
              </a:ext>
            </a:extLst>
          </p:cNvPr>
          <p:cNvGrpSpPr/>
          <p:nvPr/>
        </p:nvGrpSpPr>
        <p:grpSpPr>
          <a:xfrm>
            <a:off x="3893389" y="423078"/>
            <a:ext cx="4405222" cy="4405222"/>
            <a:chOff x="488950" y="917965"/>
            <a:chExt cx="1439862" cy="1439862"/>
          </a:xfrm>
        </p:grpSpPr>
        <p:sp>
          <p:nvSpPr>
            <p:cNvPr id="5" name="楕円 4">
              <a:extLst>
                <a:ext uri="{FF2B5EF4-FFF2-40B4-BE49-F238E27FC236}">
                  <a16:creationId xmlns:a16="http://schemas.microsoft.com/office/drawing/2014/main" id="{F7D95B62-EE38-93FE-1654-EABE49A75DF1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6E71C98D-61F3-E1DC-5883-FA7695E0B697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5D29DB1C-FAFA-38D6-796D-6823EE358CC1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12998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7000"/>
    </mc:Choice>
    <mc:Fallback xmlns="">
      <p:transition spd="slow" advClick="0" advTm="7000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レベル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1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468090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テキスト ボックス 160">
            <a:extLst>
              <a:ext uri="{FF2B5EF4-FFF2-40B4-BE49-F238E27FC236}">
                <a16:creationId xmlns:a16="http://schemas.microsoft.com/office/drawing/2014/main" id="{AA3D31B5-8F29-42FF-B0FC-44299823DD19}"/>
              </a:ext>
            </a:extLst>
          </p:cNvPr>
          <p:cNvSpPr txBox="1"/>
          <p:nvPr/>
        </p:nvSpPr>
        <p:spPr>
          <a:xfrm>
            <a:off x="1958494" y="414276"/>
            <a:ext cx="695575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800" dirty="0">
                <a:ea typeface="メイリオ" panose="020B0604030504040204" pitchFamily="50" charset="-128"/>
              </a:rPr>
              <a:t>駐車禁止の標識はどれ？</a:t>
            </a:r>
            <a:endParaRPr kumimoji="1" lang="ja-JP" altLang="en-US" sz="4800" dirty="0">
              <a:latin typeface="+mj-ea"/>
              <a:ea typeface="+mj-ea"/>
            </a:endParaRPr>
          </a:p>
        </p:txBody>
      </p:sp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1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A27DD1F-2132-4897-9B11-B2AFF19DEA76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60516A67-639B-FEF8-FE9E-58BD052E1482}"/>
              </a:ext>
            </a:extLst>
          </p:cNvPr>
          <p:cNvGrpSpPr/>
          <p:nvPr/>
        </p:nvGrpSpPr>
        <p:grpSpPr>
          <a:xfrm>
            <a:off x="8059897" y="2258870"/>
            <a:ext cx="3352235" cy="3352235"/>
            <a:chOff x="488950" y="917965"/>
            <a:chExt cx="1439862" cy="1439862"/>
          </a:xfrm>
        </p:grpSpPr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52316FFB-6B8C-A9BD-03AB-0F679F3F7A1E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6FF79C1F-86DD-1818-BF5F-D96BC3803CB6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4823ACD7-4BD2-A785-C1E5-48D28F6F94B9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4985856A-9277-5771-BDA0-BDC88D234DC1}"/>
              </a:ext>
            </a:extLst>
          </p:cNvPr>
          <p:cNvGrpSpPr/>
          <p:nvPr/>
        </p:nvGrpSpPr>
        <p:grpSpPr>
          <a:xfrm flipH="1">
            <a:off x="4419883" y="2258870"/>
            <a:ext cx="3352235" cy="3352235"/>
            <a:chOff x="488950" y="917965"/>
            <a:chExt cx="1439862" cy="1439862"/>
          </a:xfrm>
        </p:grpSpPr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EDF9F9CD-C2A8-BD8C-79B6-5622CC3533A7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楕円 10">
              <a:extLst>
                <a:ext uri="{FF2B5EF4-FFF2-40B4-BE49-F238E27FC236}">
                  <a16:creationId xmlns:a16="http://schemas.microsoft.com/office/drawing/2014/main" id="{B6A341BD-7F68-5FB0-662C-20C21FDD6D89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DFA21CD0-276F-0E55-AF1B-A69A78AD7B17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75" name="グループ化 74">
            <a:extLst>
              <a:ext uri="{FF2B5EF4-FFF2-40B4-BE49-F238E27FC236}">
                <a16:creationId xmlns:a16="http://schemas.microsoft.com/office/drawing/2014/main" id="{6DADB503-0656-E1B1-46B9-BD62AFB78BF7}"/>
              </a:ext>
            </a:extLst>
          </p:cNvPr>
          <p:cNvGrpSpPr/>
          <p:nvPr/>
        </p:nvGrpSpPr>
        <p:grpSpPr>
          <a:xfrm>
            <a:off x="779203" y="2258870"/>
            <a:ext cx="3352235" cy="3352235"/>
            <a:chOff x="488950" y="917965"/>
            <a:chExt cx="1439862" cy="1439862"/>
          </a:xfrm>
        </p:grpSpPr>
        <p:sp>
          <p:nvSpPr>
            <p:cNvPr id="76" name="楕円 75">
              <a:extLst>
                <a:ext uri="{FF2B5EF4-FFF2-40B4-BE49-F238E27FC236}">
                  <a16:creationId xmlns:a16="http://schemas.microsoft.com/office/drawing/2014/main" id="{629413D7-617E-3FC4-7733-98752A95C0D7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7" name="楕円 76">
              <a:extLst>
                <a:ext uri="{FF2B5EF4-FFF2-40B4-BE49-F238E27FC236}">
                  <a16:creationId xmlns:a16="http://schemas.microsoft.com/office/drawing/2014/main" id="{723073E4-A0EF-8E2B-BB05-4FD8E5CC4174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DDF5AEC8-62BF-2B7C-2E29-15E0D6F25F30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084831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en-US" altLang="ja-JP" b="1" dirty="0">
                <a:solidFill>
                  <a:schemeClr val="bg1"/>
                </a:solidFill>
                <a:latin typeface="+mj-ea"/>
                <a:ea typeface="+mj-ea"/>
              </a:rPr>
              <a:t>1</a:t>
            </a:r>
            <a:endParaRPr kumimoji="1" lang="ja-JP" altLang="en-US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D7C800BF-79C0-AC1A-37A6-BC1FB4ABA559}"/>
              </a:ext>
            </a:extLst>
          </p:cNvPr>
          <p:cNvGrpSpPr/>
          <p:nvPr/>
        </p:nvGrpSpPr>
        <p:grpSpPr>
          <a:xfrm>
            <a:off x="8059897" y="2258870"/>
            <a:ext cx="3352235" cy="3352235"/>
            <a:chOff x="488950" y="917965"/>
            <a:chExt cx="1439862" cy="1439862"/>
          </a:xfrm>
        </p:grpSpPr>
        <p:sp>
          <p:nvSpPr>
            <p:cNvPr id="3" name="楕円 2">
              <a:extLst>
                <a:ext uri="{FF2B5EF4-FFF2-40B4-BE49-F238E27FC236}">
                  <a16:creationId xmlns:a16="http://schemas.microsoft.com/office/drawing/2014/main" id="{8E8FFD10-5AC9-124F-8EA2-88050610251D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" name="楕円 3">
              <a:extLst>
                <a:ext uri="{FF2B5EF4-FFF2-40B4-BE49-F238E27FC236}">
                  <a16:creationId xmlns:a16="http://schemas.microsoft.com/office/drawing/2014/main" id="{19489827-A62E-58BA-879F-6847F7F40396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14B3078-B9DD-D900-1B02-A3D85074E272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8475A148-85BD-AC14-BD83-A04A01878C59}"/>
              </a:ext>
            </a:extLst>
          </p:cNvPr>
          <p:cNvGrpSpPr/>
          <p:nvPr/>
        </p:nvGrpSpPr>
        <p:grpSpPr>
          <a:xfrm flipH="1">
            <a:off x="4419883" y="2258870"/>
            <a:ext cx="3352235" cy="3352235"/>
            <a:chOff x="488950" y="917965"/>
            <a:chExt cx="1439862" cy="1439862"/>
          </a:xfrm>
        </p:grpSpPr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82708D82-3137-C28E-2436-5D2DD46D5CEB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EB9FE44A-37CE-9DFD-3CCB-30A6797814C3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BE358CA2-D109-5308-3A63-C89AC188EAC5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F7016B74-55AF-A3F9-30CF-47F7590CFB5C}"/>
              </a:ext>
            </a:extLst>
          </p:cNvPr>
          <p:cNvSpPr/>
          <p:nvPr/>
        </p:nvSpPr>
        <p:spPr bwMode="auto">
          <a:xfrm>
            <a:off x="4308110" y="1938143"/>
            <a:ext cx="3575780" cy="3877014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矢印: 下 34">
            <a:extLst>
              <a:ext uri="{FF2B5EF4-FFF2-40B4-BE49-F238E27FC236}">
                <a16:creationId xmlns:a16="http://schemas.microsoft.com/office/drawing/2014/main" id="{6F2EA3E6-EC76-DC02-14C2-17620427D101}"/>
              </a:ext>
            </a:extLst>
          </p:cNvPr>
          <p:cNvSpPr/>
          <p:nvPr/>
        </p:nvSpPr>
        <p:spPr bwMode="auto">
          <a:xfrm>
            <a:off x="9248021" y="1284367"/>
            <a:ext cx="991534" cy="886786"/>
          </a:xfrm>
          <a:prstGeom prst="downArrow">
            <a:avLst>
              <a:gd name="adj1" fmla="val 30860"/>
              <a:gd name="adj2" fmla="val 43040"/>
            </a:avLst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8D707450-3D60-2352-D415-EB3635B241C8}"/>
              </a:ext>
            </a:extLst>
          </p:cNvPr>
          <p:cNvGrpSpPr/>
          <p:nvPr/>
        </p:nvGrpSpPr>
        <p:grpSpPr>
          <a:xfrm>
            <a:off x="779203" y="2258870"/>
            <a:ext cx="3352235" cy="3352235"/>
            <a:chOff x="488950" y="917965"/>
            <a:chExt cx="1439862" cy="1439862"/>
          </a:xfrm>
        </p:grpSpPr>
        <p:sp>
          <p:nvSpPr>
            <p:cNvPr id="39" name="楕円 38">
              <a:extLst>
                <a:ext uri="{FF2B5EF4-FFF2-40B4-BE49-F238E27FC236}">
                  <a16:creationId xmlns:a16="http://schemas.microsoft.com/office/drawing/2014/main" id="{6748CFE8-3228-F32E-DA8A-04BB09B00088}"/>
                </a:ext>
              </a:extLst>
            </p:cNvPr>
            <p:cNvSpPr/>
            <p:nvPr/>
          </p:nvSpPr>
          <p:spPr>
            <a:xfrm>
              <a:off x="510732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808FD392-9583-FB66-355C-F5918578D91E}"/>
                </a:ext>
              </a:extLst>
            </p:cNvPr>
            <p:cNvSpPr/>
            <p:nvPr/>
          </p:nvSpPr>
          <p:spPr>
            <a:xfrm>
              <a:off x="637839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38E56B4D-8121-9F78-D714-53FF020315A7}"/>
                </a:ext>
              </a:extLst>
            </p:cNvPr>
            <p:cNvSpPr/>
            <p:nvPr/>
          </p:nvSpPr>
          <p:spPr>
            <a:xfrm>
              <a:off x="488950" y="917965"/>
              <a:ext cx="1439862" cy="1439862"/>
            </a:xfrm>
            <a:custGeom>
              <a:avLst/>
              <a:gdLst>
                <a:gd name="connsiteX0" fmla="*/ 329423 w 1439862"/>
                <a:gd name="connsiteY0" fmla="*/ 442581 h 1439862"/>
                <a:gd name="connsiteX1" fmla="*/ 381243 w 1439862"/>
                <a:gd name="connsiteY1" fmla="*/ 1058620 h 1439862"/>
                <a:gd name="connsiteX2" fmla="*/ 997282 w 1439862"/>
                <a:gd name="connsiteY2" fmla="*/ 1110439 h 1439862"/>
                <a:gd name="connsiteX3" fmla="*/ 760079 w 1439862"/>
                <a:gd name="connsiteY3" fmla="*/ 242639 h 1439862"/>
                <a:gd name="connsiteX4" fmla="*/ 442580 w 1439862"/>
                <a:gd name="connsiteY4" fmla="*/ 329423 h 1439862"/>
                <a:gd name="connsiteX5" fmla="*/ 1110439 w 1439862"/>
                <a:gd name="connsiteY5" fmla="*/ 997281 h 1439862"/>
                <a:gd name="connsiteX6" fmla="*/ 1058619 w 1439862"/>
                <a:gd name="connsiteY6" fmla="*/ 381242 h 1439862"/>
                <a:gd name="connsiteX7" fmla="*/ 760079 w 1439862"/>
                <a:gd name="connsiteY7" fmla="*/ 242639 h 1439862"/>
                <a:gd name="connsiteX8" fmla="*/ 719931 w 1439862"/>
                <a:gd name="connsiteY8" fmla="*/ 78645 h 1439862"/>
                <a:gd name="connsiteX9" fmla="*/ 1361218 w 1439862"/>
                <a:gd name="connsiteY9" fmla="*/ 719931 h 1439862"/>
                <a:gd name="connsiteX10" fmla="*/ 719931 w 1439862"/>
                <a:gd name="connsiteY10" fmla="*/ 1361217 h 1439862"/>
                <a:gd name="connsiteX11" fmla="*/ 78644 w 1439862"/>
                <a:gd name="connsiteY11" fmla="*/ 719931 h 1439862"/>
                <a:gd name="connsiteX12" fmla="*/ 719931 w 1439862"/>
                <a:gd name="connsiteY12" fmla="*/ 78645 h 1439862"/>
                <a:gd name="connsiteX13" fmla="*/ 719931 w 1439862"/>
                <a:gd name="connsiteY13" fmla="*/ 34888 h 1439862"/>
                <a:gd name="connsiteX14" fmla="*/ 34888 w 1439862"/>
                <a:gd name="connsiteY14" fmla="*/ 719931 h 1439862"/>
                <a:gd name="connsiteX15" fmla="*/ 719931 w 1439862"/>
                <a:gd name="connsiteY15" fmla="*/ 1404974 h 1439862"/>
                <a:gd name="connsiteX16" fmla="*/ 1404974 w 1439862"/>
                <a:gd name="connsiteY16" fmla="*/ 719931 h 1439862"/>
                <a:gd name="connsiteX17" fmla="*/ 719931 w 1439862"/>
                <a:gd name="connsiteY17" fmla="*/ 34888 h 1439862"/>
                <a:gd name="connsiteX18" fmla="*/ 719931 w 1439862"/>
                <a:gd name="connsiteY18" fmla="*/ 0 h 1439862"/>
                <a:gd name="connsiteX19" fmla="*/ 1439862 w 1439862"/>
                <a:gd name="connsiteY19" fmla="*/ 719931 h 1439862"/>
                <a:gd name="connsiteX20" fmla="*/ 719931 w 1439862"/>
                <a:gd name="connsiteY20" fmla="*/ 1439862 h 1439862"/>
                <a:gd name="connsiteX21" fmla="*/ 0 w 1439862"/>
                <a:gd name="connsiteY21" fmla="*/ 719931 h 1439862"/>
                <a:gd name="connsiteX22" fmla="*/ 719931 w 1439862"/>
                <a:gd name="connsiteY22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</a:cxnLst>
              <a:rect l="l" t="t" r="r" b="b"/>
              <a:pathLst>
                <a:path w="1439862" h="1439862">
                  <a:moveTo>
                    <a:pt x="329423" y="442581"/>
                  </a:moveTo>
                  <a:cubicBezTo>
                    <a:pt x="194125" y="633079"/>
                    <a:pt x="216023" y="893400"/>
                    <a:pt x="381243" y="1058620"/>
                  </a:cubicBezTo>
                  <a:cubicBezTo>
                    <a:pt x="546463" y="1223839"/>
                    <a:pt x="806783" y="1245736"/>
                    <a:pt x="997282" y="1110439"/>
                  </a:cubicBezTo>
                  <a:close/>
                  <a:moveTo>
                    <a:pt x="760079" y="242639"/>
                  </a:moveTo>
                  <a:cubicBezTo>
                    <a:pt x="650534" y="233425"/>
                    <a:pt x="537830" y="261775"/>
                    <a:pt x="442580" y="329423"/>
                  </a:cubicBezTo>
                  <a:lnTo>
                    <a:pt x="1110439" y="997281"/>
                  </a:lnTo>
                  <a:cubicBezTo>
                    <a:pt x="1245737" y="806783"/>
                    <a:pt x="1223839" y="546462"/>
                    <a:pt x="1058619" y="381242"/>
                  </a:cubicBezTo>
                  <a:cubicBezTo>
                    <a:pt x="976009" y="298633"/>
                    <a:pt x="869624" y="251854"/>
                    <a:pt x="760079" y="242639"/>
                  </a:cubicBezTo>
                  <a:close/>
                  <a:moveTo>
                    <a:pt x="719931" y="78645"/>
                  </a:moveTo>
                  <a:cubicBezTo>
                    <a:pt x="1074104" y="78645"/>
                    <a:pt x="1361218" y="365759"/>
                    <a:pt x="1361218" y="719931"/>
                  </a:cubicBezTo>
                  <a:cubicBezTo>
                    <a:pt x="1361218" y="1074103"/>
                    <a:pt x="1074104" y="1361217"/>
                    <a:pt x="719931" y="1361217"/>
                  </a:cubicBezTo>
                  <a:cubicBezTo>
                    <a:pt x="365758" y="1361217"/>
                    <a:pt x="78644" y="1074103"/>
                    <a:pt x="78644" y="719931"/>
                  </a:cubicBezTo>
                  <a:cubicBezTo>
                    <a:pt x="78644" y="365759"/>
                    <a:pt x="365758" y="78645"/>
                    <a:pt x="719931" y="78645"/>
                  </a:cubicBez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42" name="矢印: 下 41">
            <a:extLst>
              <a:ext uri="{FF2B5EF4-FFF2-40B4-BE49-F238E27FC236}">
                <a16:creationId xmlns:a16="http://schemas.microsoft.com/office/drawing/2014/main" id="{9E717E2C-AEDD-94DA-FCB0-E3CC54FA64D4}"/>
              </a:ext>
            </a:extLst>
          </p:cNvPr>
          <p:cNvSpPr/>
          <p:nvPr/>
        </p:nvSpPr>
        <p:spPr bwMode="auto">
          <a:xfrm>
            <a:off x="1959553" y="1284367"/>
            <a:ext cx="991534" cy="886786"/>
          </a:xfrm>
          <a:prstGeom prst="downArrow">
            <a:avLst>
              <a:gd name="adj1" fmla="val 30860"/>
              <a:gd name="adj2" fmla="val 43040"/>
            </a:avLst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8032F56B-F946-6B2F-609B-AC4CB357B044}"/>
              </a:ext>
            </a:extLst>
          </p:cNvPr>
          <p:cNvSpPr txBox="1"/>
          <p:nvPr/>
        </p:nvSpPr>
        <p:spPr>
          <a:xfrm>
            <a:off x="2772012" y="5931832"/>
            <a:ext cx="664797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3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まさか正解が二つとはね・・・</a:t>
            </a:r>
            <a:endParaRPr kumimoji="1" lang="en-US" altLang="ja-JP" sz="3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1309252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レベル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kumimoji="1"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2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896814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２</a:t>
            </a:r>
          </a:p>
        </p:txBody>
      </p:sp>
      <p:sp>
        <p:nvSpPr>
          <p:cNvPr id="27" name="正方形/長方形 26">
            <a:extLst>
              <a:ext uri="{FF2B5EF4-FFF2-40B4-BE49-F238E27FC236}">
                <a16:creationId xmlns:a16="http://schemas.microsoft.com/office/drawing/2014/main" id="{223DCDFE-E988-4A65-810F-314017CFD99B}"/>
              </a:ext>
            </a:extLst>
          </p:cNvPr>
          <p:cNvSpPr/>
          <p:nvPr/>
        </p:nvSpPr>
        <p:spPr bwMode="auto">
          <a:xfrm>
            <a:off x="0" y="6309320"/>
            <a:ext cx="12192000" cy="270030"/>
          </a:xfrm>
          <a:prstGeom prst="rect">
            <a:avLst/>
          </a:prstGeom>
          <a:solidFill>
            <a:schemeClr val="bg1">
              <a:lumMod val="75000"/>
            </a:schemeClr>
          </a:solidFill>
          <a:ln w="57150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92" name="グループ化 191">
            <a:extLst>
              <a:ext uri="{FF2B5EF4-FFF2-40B4-BE49-F238E27FC236}">
                <a16:creationId xmlns:a16="http://schemas.microsoft.com/office/drawing/2014/main" id="{49B3C8A5-BA7E-B591-6970-95C032A6C0A6}"/>
              </a:ext>
            </a:extLst>
          </p:cNvPr>
          <p:cNvGrpSpPr/>
          <p:nvPr/>
        </p:nvGrpSpPr>
        <p:grpSpPr>
          <a:xfrm>
            <a:off x="1415480" y="1747455"/>
            <a:ext cx="8909873" cy="4357923"/>
            <a:chOff x="1415480" y="1747455"/>
            <a:chExt cx="8909873" cy="4357923"/>
          </a:xfrm>
        </p:grpSpPr>
        <p:grpSp>
          <p:nvGrpSpPr>
            <p:cNvPr id="193" name="グループ化 192">
              <a:extLst>
                <a:ext uri="{FF2B5EF4-FFF2-40B4-BE49-F238E27FC236}">
                  <a16:creationId xmlns:a16="http://schemas.microsoft.com/office/drawing/2014/main" id="{9E29ED73-D5FA-4ED6-7876-C29ABCDD3789}"/>
                </a:ext>
              </a:extLst>
            </p:cNvPr>
            <p:cNvGrpSpPr/>
            <p:nvPr/>
          </p:nvGrpSpPr>
          <p:grpSpPr>
            <a:xfrm rot="18900000" flipH="1">
              <a:off x="5960665" y="1747455"/>
              <a:ext cx="2092095" cy="2092095"/>
              <a:chOff x="488950" y="917965"/>
              <a:chExt cx="1439862" cy="1439862"/>
            </a:xfrm>
          </p:grpSpPr>
          <p:sp>
            <p:nvSpPr>
              <p:cNvPr id="222" name="楕円 221">
                <a:extLst>
                  <a:ext uri="{FF2B5EF4-FFF2-40B4-BE49-F238E27FC236}">
                    <a16:creationId xmlns:a16="http://schemas.microsoft.com/office/drawing/2014/main" id="{CE995B0E-00BE-8B02-1E1F-FF54BBE0D229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3" name="楕円 222">
                <a:extLst>
                  <a:ext uri="{FF2B5EF4-FFF2-40B4-BE49-F238E27FC236}">
                    <a16:creationId xmlns:a16="http://schemas.microsoft.com/office/drawing/2014/main" id="{E8CAF69C-85A8-EC6B-E415-E2B518F75543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4" name="フリーフォーム: 図形 223">
                <a:extLst>
                  <a:ext uri="{FF2B5EF4-FFF2-40B4-BE49-F238E27FC236}">
                    <a16:creationId xmlns:a16="http://schemas.microsoft.com/office/drawing/2014/main" id="{3AD85A87-A60A-EF37-ACE8-C177DCCA9111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4" name="グループ化 193">
              <a:extLst>
                <a:ext uri="{FF2B5EF4-FFF2-40B4-BE49-F238E27FC236}">
                  <a16:creationId xmlns:a16="http://schemas.microsoft.com/office/drawing/2014/main" id="{C6851071-CF95-8E37-892F-1B8D31BF181E}"/>
                </a:ext>
              </a:extLst>
            </p:cNvPr>
            <p:cNvGrpSpPr/>
            <p:nvPr/>
          </p:nvGrpSpPr>
          <p:grpSpPr>
            <a:xfrm rot="2700000" flipH="1">
              <a:off x="8233258" y="1747455"/>
              <a:ext cx="2092095" cy="2092095"/>
              <a:chOff x="6314983" y="3749612"/>
              <a:chExt cx="2696800" cy="2696800"/>
            </a:xfrm>
          </p:grpSpPr>
          <p:sp>
            <p:nvSpPr>
              <p:cNvPr id="219" name="楕円 218">
                <a:extLst>
                  <a:ext uri="{FF2B5EF4-FFF2-40B4-BE49-F238E27FC236}">
                    <a16:creationId xmlns:a16="http://schemas.microsoft.com/office/drawing/2014/main" id="{8DCB0028-6576-DAFE-D470-33A602FB9C2C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0" name="楕円 219">
                <a:extLst>
                  <a:ext uri="{FF2B5EF4-FFF2-40B4-BE49-F238E27FC236}">
                    <a16:creationId xmlns:a16="http://schemas.microsoft.com/office/drawing/2014/main" id="{4FEBD6A6-4C89-854A-3CEE-72FA49172B5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21" name="フリーフォーム: 図形 220">
                <a:extLst>
                  <a:ext uri="{FF2B5EF4-FFF2-40B4-BE49-F238E27FC236}">
                    <a16:creationId xmlns:a16="http://schemas.microsoft.com/office/drawing/2014/main" id="{544B57F4-B2B7-9366-6879-12E799F18D10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5" name="グループ化 194">
              <a:extLst>
                <a:ext uri="{FF2B5EF4-FFF2-40B4-BE49-F238E27FC236}">
                  <a16:creationId xmlns:a16="http://schemas.microsoft.com/office/drawing/2014/main" id="{98090425-F6D2-764F-D61B-CE99B2D356AC}"/>
                </a:ext>
              </a:extLst>
            </p:cNvPr>
            <p:cNvGrpSpPr/>
            <p:nvPr/>
          </p:nvGrpSpPr>
          <p:grpSpPr>
            <a:xfrm rot="2700000">
              <a:off x="1415480" y="1747455"/>
              <a:ext cx="2092095" cy="2092095"/>
              <a:chOff x="504766" y="1678970"/>
              <a:chExt cx="2092095" cy="2092095"/>
            </a:xfrm>
          </p:grpSpPr>
          <p:sp>
            <p:nvSpPr>
              <p:cNvPr id="216" name="楕円 215">
                <a:extLst>
                  <a:ext uri="{FF2B5EF4-FFF2-40B4-BE49-F238E27FC236}">
                    <a16:creationId xmlns:a16="http://schemas.microsoft.com/office/drawing/2014/main" id="{30197AB9-A6DF-D26D-A9AA-DCD4F1DD364E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7" name="楕円 216">
                <a:extLst>
                  <a:ext uri="{FF2B5EF4-FFF2-40B4-BE49-F238E27FC236}">
                    <a16:creationId xmlns:a16="http://schemas.microsoft.com/office/drawing/2014/main" id="{EAFF2E1D-89D3-3DAB-6CB9-F1AA043C59FD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8" name="フリーフォーム: 図形 217">
                <a:extLst>
                  <a:ext uri="{FF2B5EF4-FFF2-40B4-BE49-F238E27FC236}">
                    <a16:creationId xmlns:a16="http://schemas.microsoft.com/office/drawing/2014/main" id="{A9D1D994-2C7F-E618-3AB6-4FA6F2E3B966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6" name="グループ化 195">
              <a:extLst>
                <a:ext uri="{FF2B5EF4-FFF2-40B4-BE49-F238E27FC236}">
                  <a16:creationId xmlns:a16="http://schemas.microsoft.com/office/drawing/2014/main" id="{1C44EFB2-DE4D-01AE-8654-26B11E62F593}"/>
                </a:ext>
              </a:extLst>
            </p:cNvPr>
            <p:cNvGrpSpPr/>
            <p:nvPr/>
          </p:nvGrpSpPr>
          <p:grpSpPr>
            <a:xfrm rot="20700000" flipH="1">
              <a:off x="3673256" y="1747455"/>
              <a:ext cx="2092095" cy="2092095"/>
              <a:chOff x="6314983" y="3749612"/>
              <a:chExt cx="2696800" cy="2696800"/>
            </a:xfrm>
          </p:grpSpPr>
          <p:sp>
            <p:nvSpPr>
              <p:cNvPr id="213" name="楕円 212">
                <a:extLst>
                  <a:ext uri="{FF2B5EF4-FFF2-40B4-BE49-F238E27FC236}">
                    <a16:creationId xmlns:a16="http://schemas.microsoft.com/office/drawing/2014/main" id="{E1D74BC6-6735-9CD6-3866-992DA2288E81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4" name="楕円 213">
                <a:extLst>
                  <a:ext uri="{FF2B5EF4-FFF2-40B4-BE49-F238E27FC236}">
                    <a16:creationId xmlns:a16="http://schemas.microsoft.com/office/drawing/2014/main" id="{56EB2CF4-4907-B9BC-2652-63A56DC23394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5" name="フリーフォーム: 図形 214">
                <a:extLst>
                  <a:ext uri="{FF2B5EF4-FFF2-40B4-BE49-F238E27FC236}">
                    <a16:creationId xmlns:a16="http://schemas.microsoft.com/office/drawing/2014/main" id="{5578335B-57C9-90BB-8B06-A428334F695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7" name="グループ化 196">
              <a:extLst>
                <a:ext uri="{FF2B5EF4-FFF2-40B4-BE49-F238E27FC236}">
                  <a16:creationId xmlns:a16="http://schemas.microsoft.com/office/drawing/2014/main" id="{FA14DB2E-BF68-119F-FE5B-9E60D2BE9E49}"/>
                </a:ext>
              </a:extLst>
            </p:cNvPr>
            <p:cNvGrpSpPr/>
            <p:nvPr/>
          </p:nvGrpSpPr>
          <p:grpSpPr>
            <a:xfrm rot="19800000" flipH="1">
              <a:off x="5960665" y="4013283"/>
              <a:ext cx="2092095" cy="2092095"/>
              <a:chOff x="488950" y="917965"/>
              <a:chExt cx="1439862" cy="1439862"/>
            </a:xfrm>
          </p:grpSpPr>
          <p:sp>
            <p:nvSpPr>
              <p:cNvPr id="210" name="楕円 209">
                <a:extLst>
                  <a:ext uri="{FF2B5EF4-FFF2-40B4-BE49-F238E27FC236}">
                    <a16:creationId xmlns:a16="http://schemas.microsoft.com/office/drawing/2014/main" id="{E5EF118A-9B3E-162D-6BE6-128B90090790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1" name="楕円 210">
                <a:extLst>
                  <a:ext uri="{FF2B5EF4-FFF2-40B4-BE49-F238E27FC236}">
                    <a16:creationId xmlns:a16="http://schemas.microsoft.com/office/drawing/2014/main" id="{1BD0D0AA-B3F0-0540-FDC0-347536EC62EC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2" name="フリーフォーム: 図形 211">
                <a:extLst>
                  <a:ext uri="{FF2B5EF4-FFF2-40B4-BE49-F238E27FC236}">
                    <a16:creationId xmlns:a16="http://schemas.microsoft.com/office/drawing/2014/main" id="{77A6DFD5-2A59-A242-DBAE-8CE5521DAF8D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8" name="グループ化 197">
              <a:extLst>
                <a:ext uri="{FF2B5EF4-FFF2-40B4-BE49-F238E27FC236}">
                  <a16:creationId xmlns:a16="http://schemas.microsoft.com/office/drawing/2014/main" id="{983030B8-AB89-CE86-7AFA-B4DED88C9276}"/>
                </a:ext>
              </a:extLst>
            </p:cNvPr>
            <p:cNvGrpSpPr/>
            <p:nvPr/>
          </p:nvGrpSpPr>
          <p:grpSpPr>
            <a:xfrm flipH="1">
              <a:off x="8233258" y="4013283"/>
              <a:ext cx="2092095" cy="2092095"/>
              <a:chOff x="6314983" y="3749612"/>
              <a:chExt cx="2696800" cy="2696800"/>
            </a:xfrm>
          </p:grpSpPr>
          <p:sp>
            <p:nvSpPr>
              <p:cNvPr id="207" name="楕円 206">
                <a:extLst>
                  <a:ext uri="{FF2B5EF4-FFF2-40B4-BE49-F238E27FC236}">
                    <a16:creationId xmlns:a16="http://schemas.microsoft.com/office/drawing/2014/main" id="{E0165C9E-B59F-5F64-6BA0-6C31F074677E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8" name="楕円 207">
                <a:extLst>
                  <a:ext uri="{FF2B5EF4-FFF2-40B4-BE49-F238E27FC236}">
                    <a16:creationId xmlns:a16="http://schemas.microsoft.com/office/drawing/2014/main" id="{EF65ABE7-28DD-2E67-5A0F-6C249B0C650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9" name="フリーフォーム: 図形 208">
                <a:extLst>
                  <a:ext uri="{FF2B5EF4-FFF2-40B4-BE49-F238E27FC236}">
                    <a16:creationId xmlns:a16="http://schemas.microsoft.com/office/drawing/2014/main" id="{542ED069-3AD0-332D-7D9F-293F62D10D6A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99" name="グループ化 198">
              <a:extLst>
                <a:ext uri="{FF2B5EF4-FFF2-40B4-BE49-F238E27FC236}">
                  <a16:creationId xmlns:a16="http://schemas.microsoft.com/office/drawing/2014/main" id="{B3D09528-DAD2-63D6-5631-5FD8E8DED704}"/>
                </a:ext>
              </a:extLst>
            </p:cNvPr>
            <p:cNvGrpSpPr/>
            <p:nvPr/>
          </p:nvGrpSpPr>
          <p:grpSpPr>
            <a:xfrm>
              <a:off x="1415480" y="4013283"/>
              <a:ext cx="2092095" cy="2092095"/>
              <a:chOff x="504766" y="1678970"/>
              <a:chExt cx="2092095" cy="2092095"/>
            </a:xfrm>
          </p:grpSpPr>
          <p:sp>
            <p:nvSpPr>
              <p:cNvPr id="204" name="楕円 203">
                <a:extLst>
                  <a:ext uri="{FF2B5EF4-FFF2-40B4-BE49-F238E27FC236}">
                    <a16:creationId xmlns:a16="http://schemas.microsoft.com/office/drawing/2014/main" id="{85F70AEB-4319-B402-61C6-0D2B97974501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5" name="楕円 204">
                <a:extLst>
                  <a:ext uri="{FF2B5EF4-FFF2-40B4-BE49-F238E27FC236}">
                    <a16:creationId xmlns:a16="http://schemas.microsoft.com/office/drawing/2014/main" id="{FD35C17D-8EA5-CC91-D73E-B84D878FD9DB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5EF2BC9D-93B1-18A1-7FA1-5AD33FB047E8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200" name="グループ化 199">
              <a:extLst>
                <a:ext uri="{FF2B5EF4-FFF2-40B4-BE49-F238E27FC236}">
                  <a16:creationId xmlns:a16="http://schemas.microsoft.com/office/drawing/2014/main" id="{9259F493-9E86-36F0-69D4-B15C28321399}"/>
                </a:ext>
              </a:extLst>
            </p:cNvPr>
            <p:cNvGrpSpPr/>
            <p:nvPr/>
          </p:nvGrpSpPr>
          <p:grpSpPr>
            <a:xfrm rot="20700000" flipH="1">
              <a:off x="3673256" y="4013283"/>
              <a:ext cx="2092095" cy="2092095"/>
              <a:chOff x="6314983" y="3749612"/>
              <a:chExt cx="2696800" cy="2696800"/>
            </a:xfrm>
          </p:grpSpPr>
          <p:sp>
            <p:nvSpPr>
              <p:cNvPr id="201" name="楕円 200">
                <a:extLst>
                  <a:ext uri="{FF2B5EF4-FFF2-40B4-BE49-F238E27FC236}">
                    <a16:creationId xmlns:a16="http://schemas.microsoft.com/office/drawing/2014/main" id="{428C0CBD-4182-9C8E-E5ED-16314EB9FE3B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2" name="楕円 201">
                <a:extLst>
                  <a:ext uri="{FF2B5EF4-FFF2-40B4-BE49-F238E27FC236}">
                    <a16:creationId xmlns:a16="http://schemas.microsoft.com/office/drawing/2014/main" id="{A68F6E04-91C8-B900-2270-C685BF7D44F0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3" name="フリーフォーム: 図形 202">
                <a:extLst>
                  <a:ext uri="{FF2B5EF4-FFF2-40B4-BE49-F238E27FC236}">
                    <a16:creationId xmlns:a16="http://schemas.microsoft.com/office/drawing/2014/main" id="{3F2E20E9-8D14-B5E0-1E20-14D9096E904E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9697319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テキスト ボックス 181">
            <a:extLst>
              <a:ext uri="{FF2B5EF4-FFF2-40B4-BE49-F238E27FC236}">
                <a16:creationId xmlns:a16="http://schemas.microsoft.com/office/drawing/2014/main" id="{CE252845-AB51-4698-B7A5-2E6928EE00F6}"/>
              </a:ext>
            </a:extLst>
          </p:cNvPr>
          <p:cNvSpPr txBox="1"/>
          <p:nvPr/>
        </p:nvSpPr>
        <p:spPr>
          <a:xfrm>
            <a:off x="672854" y="835270"/>
            <a:ext cx="618984" cy="476270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/>
          <a:p>
            <a:r>
              <a:rPr kumimoji="1" lang="ja-JP" altLang="en-US" b="1" dirty="0">
                <a:solidFill>
                  <a:schemeClr val="bg1"/>
                </a:solidFill>
                <a:latin typeface="+mj-ea"/>
                <a:ea typeface="+mj-ea"/>
              </a:rPr>
              <a:t>２</a:t>
            </a:r>
          </a:p>
        </p:txBody>
      </p:sp>
      <p:sp>
        <p:nvSpPr>
          <p:cNvPr id="186" name="正方形/長方形 185">
            <a:extLst>
              <a:ext uri="{FF2B5EF4-FFF2-40B4-BE49-F238E27FC236}">
                <a16:creationId xmlns:a16="http://schemas.microsoft.com/office/drawing/2014/main" id="{3EB4E9EF-6F6D-B7F9-62B6-EB9AB8DB5DDE}"/>
              </a:ext>
            </a:extLst>
          </p:cNvPr>
          <p:cNvSpPr/>
          <p:nvPr/>
        </p:nvSpPr>
        <p:spPr bwMode="auto">
          <a:xfrm>
            <a:off x="380366" y="1938143"/>
            <a:ext cx="2241924" cy="3877014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8" name="正方形/長方形 187">
            <a:extLst>
              <a:ext uri="{FF2B5EF4-FFF2-40B4-BE49-F238E27FC236}">
                <a16:creationId xmlns:a16="http://schemas.microsoft.com/office/drawing/2014/main" id="{705FF11F-2C85-D423-F7D2-98DC44184AFD}"/>
              </a:ext>
            </a:extLst>
          </p:cNvPr>
          <p:cNvSpPr/>
          <p:nvPr/>
        </p:nvSpPr>
        <p:spPr bwMode="auto">
          <a:xfrm>
            <a:off x="4979234" y="1938143"/>
            <a:ext cx="2241924" cy="3877014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73" name="グループ化 172">
            <a:extLst>
              <a:ext uri="{FF2B5EF4-FFF2-40B4-BE49-F238E27FC236}">
                <a16:creationId xmlns:a16="http://schemas.microsoft.com/office/drawing/2014/main" id="{3FAD3C81-8B35-52AD-0ADE-3A678260161B}"/>
              </a:ext>
            </a:extLst>
          </p:cNvPr>
          <p:cNvGrpSpPr/>
          <p:nvPr/>
        </p:nvGrpSpPr>
        <p:grpSpPr>
          <a:xfrm>
            <a:off x="1415480" y="1747455"/>
            <a:ext cx="8909873" cy="4357923"/>
            <a:chOff x="1415480" y="1747455"/>
            <a:chExt cx="8909873" cy="4357923"/>
          </a:xfrm>
        </p:grpSpPr>
        <p:grpSp>
          <p:nvGrpSpPr>
            <p:cNvPr id="174" name="グループ化 173">
              <a:extLst>
                <a:ext uri="{FF2B5EF4-FFF2-40B4-BE49-F238E27FC236}">
                  <a16:creationId xmlns:a16="http://schemas.microsoft.com/office/drawing/2014/main" id="{75F47248-60FB-C889-2109-26F925F39474}"/>
                </a:ext>
              </a:extLst>
            </p:cNvPr>
            <p:cNvGrpSpPr/>
            <p:nvPr/>
          </p:nvGrpSpPr>
          <p:grpSpPr>
            <a:xfrm rot="18900000" flipH="1">
              <a:off x="5960665" y="1747455"/>
              <a:ext cx="2092095" cy="2092095"/>
              <a:chOff x="488950" y="917965"/>
              <a:chExt cx="1439862" cy="1439862"/>
            </a:xfrm>
          </p:grpSpPr>
          <p:sp>
            <p:nvSpPr>
              <p:cNvPr id="209" name="楕円 208">
                <a:extLst>
                  <a:ext uri="{FF2B5EF4-FFF2-40B4-BE49-F238E27FC236}">
                    <a16:creationId xmlns:a16="http://schemas.microsoft.com/office/drawing/2014/main" id="{BC9E0293-F1E1-9E05-AB3A-4021D8A73C5B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0" name="楕円 209">
                <a:extLst>
                  <a:ext uri="{FF2B5EF4-FFF2-40B4-BE49-F238E27FC236}">
                    <a16:creationId xmlns:a16="http://schemas.microsoft.com/office/drawing/2014/main" id="{E82F306C-41EA-3D24-06C9-81189C6B61E7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11" name="フリーフォーム: 図形 210">
                <a:extLst>
                  <a:ext uri="{FF2B5EF4-FFF2-40B4-BE49-F238E27FC236}">
                    <a16:creationId xmlns:a16="http://schemas.microsoft.com/office/drawing/2014/main" id="{BF76305A-13DE-32E7-D45F-2DCBE7B82B84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5" name="グループ化 174">
              <a:extLst>
                <a:ext uri="{FF2B5EF4-FFF2-40B4-BE49-F238E27FC236}">
                  <a16:creationId xmlns:a16="http://schemas.microsoft.com/office/drawing/2014/main" id="{7CF065AB-89FD-3DF1-2393-92A82A490649}"/>
                </a:ext>
              </a:extLst>
            </p:cNvPr>
            <p:cNvGrpSpPr/>
            <p:nvPr/>
          </p:nvGrpSpPr>
          <p:grpSpPr>
            <a:xfrm rot="2700000" flipH="1">
              <a:off x="8233258" y="1747455"/>
              <a:ext cx="2092095" cy="2092095"/>
              <a:chOff x="6314983" y="3749612"/>
              <a:chExt cx="2696800" cy="2696800"/>
            </a:xfrm>
          </p:grpSpPr>
          <p:sp>
            <p:nvSpPr>
              <p:cNvPr id="206" name="楕円 205">
                <a:extLst>
                  <a:ext uri="{FF2B5EF4-FFF2-40B4-BE49-F238E27FC236}">
                    <a16:creationId xmlns:a16="http://schemas.microsoft.com/office/drawing/2014/main" id="{CE498059-7B7F-E402-BD43-D4ACF6687445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7" name="楕円 206">
                <a:extLst>
                  <a:ext uri="{FF2B5EF4-FFF2-40B4-BE49-F238E27FC236}">
                    <a16:creationId xmlns:a16="http://schemas.microsoft.com/office/drawing/2014/main" id="{1ED7575E-A573-841F-53EE-6343BB6F8BC6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8" name="フリーフォーム: 図形 207">
                <a:extLst>
                  <a:ext uri="{FF2B5EF4-FFF2-40B4-BE49-F238E27FC236}">
                    <a16:creationId xmlns:a16="http://schemas.microsoft.com/office/drawing/2014/main" id="{ACF27FFD-DA7F-EC7B-6FCE-E64E2E08F36F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6" name="グループ化 175">
              <a:extLst>
                <a:ext uri="{FF2B5EF4-FFF2-40B4-BE49-F238E27FC236}">
                  <a16:creationId xmlns:a16="http://schemas.microsoft.com/office/drawing/2014/main" id="{28ECC47D-CB0D-0EBB-C597-0859974EF0EA}"/>
                </a:ext>
              </a:extLst>
            </p:cNvPr>
            <p:cNvGrpSpPr/>
            <p:nvPr/>
          </p:nvGrpSpPr>
          <p:grpSpPr>
            <a:xfrm rot="2700000">
              <a:off x="1415480" y="1747455"/>
              <a:ext cx="2092095" cy="2092095"/>
              <a:chOff x="504766" y="1678970"/>
              <a:chExt cx="2092095" cy="2092095"/>
            </a:xfrm>
          </p:grpSpPr>
          <p:sp>
            <p:nvSpPr>
              <p:cNvPr id="203" name="楕円 202">
                <a:extLst>
                  <a:ext uri="{FF2B5EF4-FFF2-40B4-BE49-F238E27FC236}">
                    <a16:creationId xmlns:a16="http://schemas.microsoft.com/office/drawing/2014/main" id="{0C2DE1A3-937B-CF02-C767-0BCB81235FF8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4" name="楕円 203">
                <a:extLst>
                  <a:ext uri="{FF2B5EF4-FFF2-40B4-BE49-F238E27FC236}">
                    <a16:creationId xmlns:a16="http://schemas.microsoft.com/office/drawing/2014/main" id="{D8FE1201-DD1F-3A5E-05D9-CE27BBCA3E92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5" name="フリーフォーム: 図形 204">
                <a:extLst>
                  <a:ext uri="{FF2B5EF4-FFF2-40B4-BE49-F238E27FC236}">
                    <a16:creationId xmlns:a16="http://schemas.microsoft.com/office/drawing/2014/main" id="{E2E7C20D-AC7B-D76F-18F4-A242B59F029E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7" name="グループ化 176">
              <a:extLst>
                <a:ext uri="{FF2B5EF4-FFF2-40B4-BE49-F238E27FC236}">
                  <a16:creationId xmlns:a16="http://schemas.microsoft.com/office/drawing/2014/main" id="{9D825253-DB2D-012E-61E7-03B45592B495}"/>
                </a:ext>
              </a:extLst>
            </p:cNvPr>
            <p:cNvGrpSpPr/>
            <p:nvPr/>
          </p:nvGrpSpPr>
          <p:grpSpPr>
            <a:xfrm rot="20700000" flipH="1">
              <a:off x="3673256" y="1747455"/>
              <a:ext cx="2092095" cy="2092095"/>
              <a:chOff x="6314983" y="3749612"/>
              <a:chExt cx="2696800" cy="2696800"/>
            </a:xfrm>
          </p:grpSpPr>
          <p:sp>
            <p:nvSpPr>
              <p:cNvPr id="200" name="楕円 199">
                <a:extLst>
                  <a:ext uri="{FF2B5EF4-FFF2-40B4-BE49-F238E27FC236}">
                    <a16:creationId xmlns:a16="http://schemas.microsoft.com/office/drawing/2014/main" id="{1B60FEE3-732C-D085-259D-113CB65BB616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1" name="楕円 200">
                <a:extLst>
                  <a:ext uri="{FF2B5EF4-FFF2-40B4-BE49-F238E27FC236}">
                    <a16:creationId xmlns:a16="http://schemas.microsoft.com/office/drawing/2014/main" id="{58EC50D0-07D0-EE6E-4838-89942A3AB6AE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202" name="フリーフォーム: 図形 201">
                <a:extLst>
                  <a:ext uri="{FF2B5EF4-FFF2-40B4-BE49-F238E27FC236}">
                    <a16:creationId xmlns:a16="http://schemas.microsoft.com/office/drawing/2014/main" id="{17A1F527-10DA-17A0-2BFA-28F6A65EA19B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8" name="グループ化 177">
              <a:extLst>
                <a:ext uri="{FF2B5EF4-FFF2-40B4-BE49-F238E27FC236}">
                  <a16:creationId xmlns:a16="http://schemas.microsoft.com/office/drawing/2014/main" id="{3501E53B-FE91-9A87-E476-5AC7207174D7}"/>
                </a:ext>
              </a:extLst>
            </p:cNvPr>
            <p:cNvGrpSpPr/>
            <p:nvPr/>
          </p:nvGrpSpPr>
          <p:grpSpPr>
            <a:xfrm rot="19800000" flipH="1">
              <a:off x="5960665" y="4013283"/>
              <a:ext cx="2092095" cy="2092095"/>
              <a:chOff x="488950" y="917965"/>
              <a:chExt cx="1439862" cy="1439862"/>
            </a:xfrm>
          </p:grpSpPr>
          <p:sp>
            <p:nvSpPr>
              <p:cNvPr id="197" name="楕円 196">
                <a:extLst>
                  <a:ext uri="{FF2B5EF4-FFF2-40B4-BE49-F238E27FC236}">
                    <a16:creationId xmlns:a16="http://schemas.microsoft.com/office/drawing/2014/main" id="{40827640-C4BF-8F97-6177-1A41B32A7BC8}"/>
                  </a:ext>
                </a:extLst>
              </p:cNvPr>
              <p:cNvSpPr/>
              <p:nvPr/>
            </p:nvSpPr>
            <p:spPr>
              <a:xfrm>
                <a:off x="510732" y="938756"/>
                <a:ext cx="1402976" cy="1402976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8" name="楕円 197">
                <a:extLst>
                  <a:ext uri="{FF2B5EF4-FFF2-40B4-BE49-F238E27FC236}">
                    <a16:creationId xmlns:a16="http://schemas.microsoft.com/office/drawing/2014/main" id="{A53ADA5B-8302-B2F1-A65A-29E3E70480D4}"/>
                  </a:ext>
                </a:extLst>
              </p:cNvPr>
              <p:cNvSpPr/>
              <p:nvPr/>
            </p:nvSpPr>
            <p:spPr>
              <a:xfrm>
                <a:off x="637839" y="1066854"/>
                <a:ext cx="1142084" cy="1142084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9" name="フリーフォーム: 図形 198">
                <a:extLst>
                  <a:ext uri="{FF2B5EF4-FFF2-40B4-BE49-F238E27FC236}">
                    <a16:creationId xmlns:a16="http://schemas.microsoft.com/office/drawing/2014/main" id="{723C238A-0420-CE23-AE26-49922FD14C0D}"/>
                  </a:ext>
                </a:extLst>
              </p:cNvPr>
              <p:cNvSpPr/>
              <p:nvPr/>
            </p:nvSpPr>
            <p:spPr>
              <a:xfrm>
                <a:off x="488950" y="917965"/>
                <a:ext cx="1439862" cy="1439862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79" name="グループ化 178">
              <a:extLst>
                <a:ext uri="{FF2B5EF4-FFF2-40B4-BE49-F238E27FC236}">
                  <a16:creationId xmlns:a16="http://schemas.microsoft.com/office/drawing/2014/main" id="{DAFEEB44-42FE-FA1D-068B-9B8F1CF3A3A8}"/>
                </a:ext>
              </a:extLst>
            </p:cNvPr>
            <p:cNvGrpSpPr/>
            <p:nvPr/>
          </p:nvGrpSpPr>
          <p:grpSpPr>
            <a:xfrm flipH="1">
              <a:off x="8233258" y="4013283"/>
              <a:ext cx="2092095" cy="2092095"/>
              <a:chOff x="6314983" y="3749612"/>
              <a:chExt cx="2696800" cy="2696800"/>
            </a:xfrm>
          </p:grpSpPr>
          <p:sp>
            <p:nvSpPr>
              <p:cNvPr id="194" name="楕円 193">
                <a:extLst>
                  <a:ext uri="{FF2B5EF4-FFF2-40B4-BE49-F238E27FC236}">
                    <a16:creationId xmlns:a16="http://schemas.microsoft.com/office/drawing/2014/main" id="{98BD16D0-A9D6-E2BC-CAF0-ADBC6D2AAC9D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5" name="楕円 194">
                <a:extLst>
                  <a:ext uri="{FF2B5EF4-FFF2-40B4-BE49-F238E27FC236}">
                    <a16:creationId xmlns:a16="http://schemas.microsoft.com/office/drawing/2014/main" id="{B1546FA5-DEAC-A86B-465D-A6968C41C8CF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6" name="フリーフォーム: 図形 195">
                <a:extLst>
                  <a:ext uri="{FF2B5EF4-FFF2-40B4-BE49-F238E27FC236}">
                    <a16:creationId xmlns:a16="http://schemas.microsoft.com/office/drawing/2014/main" id="{277F40B9-CC08-23DB-7454-61B2126B66D1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0" name="グループ化 179">
              <a:extLst>
                <a:ext uri="{FF2B5EF4-FFF2-40B4-BE49-F238E27FC236}">
                  <a16:creationId xmlns:a16="http://schemas.microsoft.com/office/drawing/2014/main" id="{B56735CC-08C2-FB23-4E62-550B2D9244E7}"/>
                </a:ext>
              </a:extLst>
            </p:cNvPr>
            <p:cNvGrpSpPr/>
            <p:nvPr/>
          </p:nvGrpSpPr>
          <p:grpSpPr>
            <a:xfrm>
              <a:off x="1415480" y="4013283"/>
              <a:ext cx="2092095" cy="2092095"/>
              <a:chOff x="504766" y="1678970"/>
              <a:chExt cx="2092095" cy="2092095"/>
            </a:xfrm>
          </p:grpSpPr>
          <p:sp>
            <p:nvSpPr>
              <p:cNvPr id="187" name="楕円 186">
                <a:extLst>
                  <a:ext uri="{FF2B5EF4-FFF2-40B4-BE49-F238E27FC236}">
                    <a16:creationId xmlns:a16="http://schemas.microsoft.com/office/drawing/2014/main" id="{A173CB76-1F35-26C6-4C21-6CD3C02EA1C9}"/>
                  </a:ext>
                </a:extLst>
              </p:cNvPr>
              <p:cNvSpPr/>
              <p:nvPr/>
            </p:nvSpPr>
            <p:spPr>
              <a:xfrm rot="10800000" flipH="1">
                <a:off x="532582" y="1699924"/>
                <a:ext cx="2038500" cy="203850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2" name="楕円 191">
                <a:extLst>
                  <a:ext uri="{FF2B5EF4-FFF2-40B4-BE49-F238E27FC236}">
                    <a16:creationId xmlns:a16="http://schemas.microsoft.com/office/drawing/2014/main" id="{A4D69E16-DE1B-B246-FC6D-23FE8B7A1DE4}"/>
                  </a:ext>
                </a:extLst>
              </p:cNvPr>
              <p:cNvSpPr/>
              <p:nvPr/>
            </p:nvSpPr>
            <p:spPr>
              <a:xfrm rot="10800000" flipH="1">
                <a:off x="721099" y="1895302"/>
                <a:ext cx="1659429" cy="1659429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93" name="フリーフォーム: 図形 192">
                <a:extLst>
                  <a:ext uri="{FF2B5EF4-FFF2-40B4-BE49-F238E27FC236}">
                    <a16:creationId xmlns:a16="http://schemas.microsoft.com/office/drawing/2014/main" id="{EBA06ED9-D6B8-EA6E-23FC-9E11BB3373FF}"/>
                  </a:ext>
                </a:extLst>
              </p:cNvPr>
              <p:cNvSpPr/>
              <p:nvPr/>
            </p:nvSpPr>
            <p:spPr>
              <a:xfrm rot="10800000" flipH="1">
                <a:off x="504766" y="1678970"/>
                <a:ext cx="2092095" cy="2092095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81" name="グループ化 180">
              <a:extLst>
                <a:ext uri="{FF2B5EF4-FFF2-40B4-BE49-F238E27FC236}">
                  <a16:creationId xmlns:a16="http://schemas.microsoft.com/office/drawing/2014/main" id="{8FBBFDF9-EF85-23BD-5B87-D812E80CBC62}"/>
                </a:ext>
              </a:extLst>
            </p:cNvPr>
            <p:cNvGrpSpPr/>
            <p:nvPr/>
          </p:nvGrpSpPr>
          <p:grpSpPr>
            <a:xfrm rot="20700000" flipH="1">
              <a:off x="3673256" y="4013283"/>
              <a:ext cx="2092095" cy="2092095"/>
              <a:chOff x="6314983" y="3749612"/>
              <a:chExt cx="2696800" cy="2696800"/>
            </a:xfrm>
          </p:grpSpPr>
          <p:sp>
            <p:nvSpPr>
              <p:cNvPr id="183" name="楕円 182">
                <a:extLst>
                  <a:ext uri="{FF2B5EF4-FFF2-40B4-BE49-F238E27FC236}">
                    <a16:creationId xmlns:a16="http://schemas.microsoft.com/office/drawing/2014/main" id="{DBB091D6-0DF5-8316-906F-41CE4DD2CD22}"/>
                  </a:ext>
                </a:extLst>
              </p:cNvPr>
              <p:cNvSpPr/>
              <p:nvPr/>
            </p:nvSpPr>
            <p:spPr>
              <a:xfrm rot="18900000">
                <a:off x="6355780" y="3788553"/>
                <a:ext cx="2627714" cy="262771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4" name="楕円 183">
                <a:extLst>
                  <a:ext uri="{FF2B5EF4-FFF2-40B4-BE49-F238E27FC236}">
                    <a16:creationId xmlns:a16="http://schemas.microsoft.com/office/drawing/2014/main" id="{F39F33ED-711D-C077-50EF-E77D0EEFFD77}"/>
                  </a:ext>
                </a:extLst>
              </p:cNvPr>
              <p:cNvSpPr/>
              <p:nvPr/>
            </p:nvSpPr>
            <p:spPr>
              <a:xfrm rot="18900000">
                <a:off x="6593846" y="4028475"/>
                <a:ext cx="2139075" cy="2139075"/>
              </a:xfrm>
              <a:prstGeom prst="ellipse">
                <a:avLst/>
              </a:prstGeom>
              <a:solidFill>
                <a:srgbClr val="0070C0"/>
              </a:solidFill>
              <a:ln>
                <a:noFill/>
              </a:ln>
              <a:effectLst/>
            </p:spPr>
            <p:txBody>
              <a:bodyPr wrap="none" anchor="ctr"/>
              <a:lstStyle/>
              <a:p>
                <a:endParaRPr lang="ja-JP" alt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85" name="フリーフォーム: 図形 184">
                <a:extLst>
                  <a:ext uri="{FF2B5EF4-FFF2-40B4-BE49-F238E27FC236}">
                    <a16:creationId xmlns:a16="http://schemas.microsoft.com/office/drawing/2014/main" id="{AAB14326-956D-09E9-02CE-01D52C064828}"/>
                  </a:ext>
                </a:extLst>
              </p:cNvPr>
              <p:cNvSpPr/>
              <p:nvPr/>
            </p:nvSpPr>
            <p:spPr>
              <a:xfrm rot="18900000">
                <a:off x="6314983" y="3749612"/>
                <a:ext cx="2696800" cy="2696800"/>
              </a:xfrm>
              <a:custGeom>
                <a:avLst/>
                <a:gdLst>
                  <a:gd name="connsiteX0" fmla="*/ 329423 w 1439862"/>
                  <a:gd name="connsiteY0" fmla="*/ 442581 h 1439862"/>
                  <a:gd name="connsiteX1" fmla="*/ 381243 w 1439862"/>
                  <a:gd name="connsiteY1" fmla="*/ 1058620 h 1439862"/>
                  <a:gd name="connsiteX2" fmla="*/ 997282 w 1439862"/>
                  <a:gd name="connsiteY2" fmla="*/ 1110439 h 1439862"/>
                  <a:gd name="connsiteX3" fmla="*/ 760079 w 1439862"/>
                  <a:gd name="connsiteY3" fmla="*/ 242639 h 1439862"/>
                  <a:gd name="connsiteX4" fmla="*/ 442580 w 1439862"/>
                  <a:gd name="connsiteY4" fmla="*/ 329423 h 1439862"/>
                  <a:gd name="connsiteX5" fmla="*/ 1110439 w 1439862"/>
                  <a:gd name="connsiteY5" fmla="*/ 997281 h 1439862"/>
                  <a:gd name="connsiteX6" fmla="*/ 1058619 w 1439862"/>
                  <a:gd name="connsiteY6" fmla="*/ 381242 h 1439862"/>
                  <a:gd name="connsiteX7" fmla="*/ 760079 w 1439862"/>
                  <a:gd name="connsiteY7" fmla="*/ 242639 h 1439862"/>
                  <a:gd name="connsiteX8" fmla="*/ 719931 w 1439862"/>
                  <a:gd name="connsiteY8" fmla="*/ 78645 h 1439862"/>
                  <a:gd name="connsiteX9" fmla="*/ 1361218 w 1439862"/>
                  <a:gd name="connsiteY9" fmla="*/ 719931 h 1439862"/>
                  <a:gd name="connsiteX10" fmla="*/ 719931 w 1439862"/>
                  <a:gd name="connsiteY10" fmla="*/ 1361217 h 1439862"/>
                  <a:gd name="connsiteX11" fmla="*/ 78644 w 1439862"/>
                  <a:gd name="connsiteY11" fmla="*/ 719931 h 1439862"/>
                  <a:gd name="connsiteX12" fmla="*/ 719931 w 1439862"/>
                  <a:gd name="connsiteY12" fmla="*/ 78645 h 1439862"/>
                  <a:gd name="connsiteX13" fmla="*/ 719931 w 1439862"/>
                  <a:gd name="connsiteY13" fmla="*/ 34888 h 1439862"/>
                  <a:gd name="connsiteX14" fmla="*/ 34888 w 1439862"/>
                  <a:gd name="connsiteY14" fmla="*/ 719931 h 1439862"/>
                  <a:gd name="connsiteX15" fmla="*/ 719931 w 1439862"/>
                  <a:gd name="connsiteY15" fmla="*/ 1404974 h 1439862"/>
                  <a:gd name="connsiteX16" fmla="*/ 1404974 w 1439862"/>
                  <a:gd name="connsiteY16" fmla="*/ 719931 h 1439862"/>
                  <a:gd name="connsiteX17" fmla="*/ 719931 w 1439862"/>
                  <a:gd name="connsiteY17" fmla="*/ 34888 h 1439862"/>
                  <a:gd name="connsiteX18" fmla="*/ 719931 w 1439862"/>
                  <a:gd name="connsiteY18" fmla="*/ 0 h 1439862"/>
                  <a:gd name="connsiteX19" fmla="*/ 1439862 w 1439862"/>
                  <a:gd name="connsiteY19" fmla="*/ 719931 h 1439862"/>
                  <a:gd name="connsiteX20" fmla="*/ 719931 w 1439862"/>
                  <a:gd name="connsiteY20" fmla="*/ 1439862 h 1439862"/>
                  <a:gd name="connsiteX21" fmla="*/ 0 w 1439862"/>
                  <a:gd name="connsiteY21" fmla="*/ 719931 h 1439862"/>
                  <a:gd name="connsiteX22" fmla="*/ 719931 w 1439862"/>
                  <a:gd name="connsiteY22" fmla="*/ 0 h 143986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439862" h="1439862">
                    <a:moveTo>
                      <a:pt x="329423" y="442581"/>
                    </a:moveTo>
                    <a:cubicBezTo>
                      <a:pt x="194125" y="633079"/>
                      <a:pt x="216023" y="893400"/>
                      <a:pt x="381243" y="1058620"/>
                    </a:cubicBezTo>
                    <a:cubicBezTo>
                      <a:pt x="546463" y="1223839"/>
                      <a:pt x="806783" y="1245736"/>
                      <a:pt x="997282" y="1110439"/>
                    </a:cubicBezTo>
                    <a:close/>
                    <a:moveTo>
                      <a:pt x="760079" y="242639"/>
                    </a:moveTo>
                    <a:cubicBezTo>
                      <a:pt x="650534" y="233425"/>
                      <a:pt x="537830" y="261775"/>
                      <a:pt x="442580" y="329423"/>
                    </a:cubicBezTo>
                    <a:lnTo>
                      <a:pt x="1110439" y="997281"/>
                    </a:lnTo>
                    <a:cubicBezTo>
                      <a:pt x="1245737" y="806783"/>
                      <a:pt x="1223839" y="546462"/>
                      <a:pt x="1058619" y="381242"/>
                    </a:cubicBezTo>
                    <a:cubicBezTo>
                      <a:pt x="976009" y="298633"/>
                      <a:pt x="869624" y="251854"/>
                      <a:pt x="760079" y="242639"/>
                    </a:cubicBezTo>
                    <a:close/>
                    <a:moveTo>
                      <a:pt x="719931" y="78645"/>
                    </a:moveTo>
                    <a:cubicBezTo>
                      <a:pt x="1074104" y="78645"/>
                      <a:pt x="1361218" y="365759"/>
                      <a:pt x="1361218" y="719931"/>
                    </a:cubicBezTo>
                    <a:cubicBezTo>
                      <a:pt x="1361218" y="1074103"/>
                      <a:pt x="1074104" y="1361217"/>
                      <a:pt x="719931" y="1361217"/>
                    </a:cubicBezTo>
                    <a:cubicBezTo>
                      <a:pt x="365758" y="1361217"/>
                      <a:pt x="78644" y="1074103"/>
                      <a:pt x="78644" y="719931"/>
                    </a:cubicBezTo>
                    <a:cubicBezTo>
                      <a:pt x="78644" y="365759"/>
                      <a:pt x="365758" y="78645"/>
                      <a:pt x="719931" y="78645"/>
                    </a:cubicBezTo>
                    <a:close/>
                    <a:moveTo>
                      <a:pt x="719931" y="34888"/>
                    </a:moveTo>
                    <a:cubicBezTo>
                      <a:pt x="341592" y="34888"/>
                      <a:pt x="34888" y="341592"/>
                      <a:pt x="34888" y="719931"/>
                    </a:cubicBezTo>
                    <a:cubicBezTo>
                      <a:pt x="34888" y="1098270"/>
                      <a:pt x="341592" y="1404974"/>
                      <a:pt x="719931" y="1404974"/>
                    </a:cubicBezTo>
                    <a:cubicBezTo>
                      <a:pt x="1098270" y="1404974"/>
                      <a:pt x="1404974" y="1098270"/>
                      <a:pt x="1404974" y="719931"/>
                    </a:cubicBezTo>
                    <a:cubicBezTo>
                      <a:pt x="1404974" y="341592"/>
                      <a:pt x="1098270" y="34888"/>
                      <a:pt x="719931" y="34888"/>
                    </a:cubicBezTo>
                    <a:close/>
                    <a:moveTo>
                      <a:pt x="719931" y="0"/>
                    </a:moveTo>
                    <a:cubicBezTo>
                      <a:pt x="1117538" y="0"/>
                      <a:pt x="1439862" y="322324"/>
                      <a:pt x="1439862" y="719931"/>
                    </a:cubicBezTo>
                    <a:cubicBezTo>
                      <a:pt x="1439862" y="1117538"/>
                      <a:pt x="1117538" y="1439862"/>
                      <a:pt x="719931" y="1439862"/>
                    </a:cubicBezTo>
                    <a:cubicBezTo>
                      <a:pt x="322324" y="1439862"/>
                      <a:pt x="0" y="1117538"/>
                      <a:pt x="0" y="719931"/>
                    </a:cubicBezTo>
                    <a:cubicBezTo>
                      <a:pt x="0" y="322324"/>
                      <a:pt x="322324" y="0"/>
                      <a:pt x="719931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212" name="正方形/長方形 211">
            <a:extLst>
              <a:ext uri="{FF2B5EF4-FFF2-40B4-BE49-F238E27FC236}">
                <a16:creationId xmlns:a16="http://schemas.microsoft.com/office/drawing/2014/main" id="{9D0019C3-42B4-DA34-7D20-40D4FFBCABE4}"/>
              </a:ext>
            </a:extLst>
          </p:cNvPr>
          <p:cNvSpPr/>
          <p:nvPr/>
        </p:nvSpPr>
        <p:spPr bwMode="auto">
          <a:xfrm>
            <a:off x="1273995" y="1700998"/>
            <a:ext cx="6852088" cy="4734307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3" name="矢印: 下 212">
            <a:extLst>
              <a:ext uri="{FF2B5EF4-FFF2-40B4-BE49-F238E27FC236}">
                <a16:creationId xmlns:a16="http://schemas.microsoft.com/office/drawing/2014/main" id="{85C30498-7B51-D34A-3014-001CEA5BF3C3}"/>
              </a:ext>
            </a:extLst>
          </p:cNvPr>
          <p:cNvSpPr/>
          <p:nvPr/>
        </p:nvSpPr>
        <p:spPr bwMode="auto">
          <a:xfrm>
            <a:off x="8777695" y="733322"/>
            <a:ext cx="991534" cy="886786"/>
          </a:xfrm>
          <a:prstGeom prst="downArrow">
            <a:avLst>
              <a:gd name="adj1" fmla="val 30860"/>
              <a:gd name="adj2" fmla="val 43040"/>
            </a:avLst>
          </a:prstGeom>
          <a:solidFill>
            <a:srgbClr val="FF0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4" name="正方形/長方形 213">
            <a:extLst>
              <a:ext uri="{FF2B5EF4-FFF2-40B4-BE49-F238E27FC236}">
                <a16:creationId xmlns:a16="http://schemas.microsoft.com/office/drawing/2014/main" id="{23202431-EA0D-A2C4-0A32-C0318C33F678}"/>
              </a:ext>
            </a:extLst>
          </p:cNvPr>
          <p:cNvSpPr/>
          <p:nvPr/>
        </p:nvSpPr>
        <p:spPr bwMode="auto">
          <a:xfrm>
            <a:off x="8174682" y="3935871"/>
            <a:ext cx="2311064" cy="2296853"/>
          </a:xfrm>
          <a:prstGeom prst="rect">
            <a:avLst/>
          </a:prstGeom>
          <a:solidFill>
            <a:srgbClr val="FFFFFF">
              <a:alpha val="80000"/>
            </a:srgb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3284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 advClick="0" advTm="5000">
        <p:fade/>
      </p:transition>
    </mc:Choice>
    <mc:Fallback xmlns="">
      <p:transition spd="med" advClick="0" advTm="5000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AAB236AD-6967-4D12-AEF7-7D183D002657}"/>
              </a:ext>
            </a:extLst>
          </p:cNvPr>
          <p:cNvGrpSpPr/>
          <p:nvPr/>
        </p:nvGrpSpPr>
        <p:grpSpPr>
          <a:xfrm>
            <a:off x="2959099" y="1866900"/>
            <a:ext cx="6273802" cy="3347380"/>
            <a:chOff x="2959099" y="1866900"/>
            <a:chExt cx="6273802" cy="3347380"/>
          </a:xfrm>
        </p:grpSpPr>
        <p:sp>
          <p:nvSpPr>
            <p:cNvPr id="2" name="四角形: 角を丸くする 1">
              <a:extLst>
                <a:ext uri="{FF2B5EF4-FFF2-40B4-BE49-F238E27FC236}">
                  <a16:creationId xmlns:a16="http://schemas.microsoft.com/office/drawing/2014/main" id="{0920F5F4-BAE7-48D1-A1AB-5681F335CF3E}"/>
                </a:ext>
              </a:extLst>
            </p:cNvPr>
            <p:cNvSpPr/>
            <p:nvPr/>
          </p:nvSpPr>
          <p:spPr bwMode="auto">
            <a:xfrm>
              <a:off x="2959099" y="1866900"/>
              <a:ext cx="6273802" cy="3347380"/>
            </a:xfrm>
            <a:prstGeom prst="roundRect">
              <a:avLst>
                <a:gd name="adj" fmla="val 11295"/>
              </a:avLst>
            </a:prstGeom>
            <a:solidFill>
              <a:srgbClr val="00206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F4B032DD-8A26-4DA4-9BEC-89DE2BCAA498}"/>
                </a:ext>
              </a:extLst>
            </p:cNvPr>
            <p:cNvSpPr txBox="1"/>
            <p:nvPr/>
          </p:nvSpPr>
          <p:spPr>
            <a:xfrm>
              <a:off x="3530715" y="2860869"/>
              <a:ext cx="2790310" cy="1359442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ja-JP" altLang="en-US" b="1" dirty="0">
                  <a:solidFill>
                    <a:schemeClr val="bg1"/>
                  </a:solidFill>
                  <a:latin typeface="+mj-ea"/>
                  <a:ea typeface="+mj-ea"/>
                </a:rPr>
                <a:t>レベル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  <p:sp>
          <p:nvSpPr>
            <p:cNvPr id="5" name="テキスト ボックス 4">
              <a:extLst>
                <a:ext uri="{FF2B5EF4-FFF2-40B4-BE49-F238E27FC236}">
                  <a16:creationId xmlns:a16="http://schemas.microsoft.com/office/drawing/2014/main" id="{D9D9AA26-ADE7-489B-B86F-A08CAFDD6D45}"/>
                </a:ext>
              </a:extLst>
            </p:cNvPr>
            <p:cNvSpPr txBox="1"/>
            <p:nvPr/>
          </p:nvSpPr>
          <p:spPr>
            <a:xfrm>
              <a:off x="7131115" y="2349500"/>
              <a:ext cx="1576776" cy="2382180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/>
            <a:p>
              <a:r>
                <a:rPr lang="en-US" altLang="ja-JP" b="1" dirty="0">
                  <a:solidFill>
                    <a:schemeClr val="bg1"/>
                  </a:solidFill>
                  <a:latin typeface="+mj-ea"/>
                  <a:ea typeface="+mj-ea"/>
                </a:rPr>
                <a:t>3</a:t>
              </a:r>
              <a:endParaRPr kumimoji="1" lang="ja-JP" altLang="en-US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2210735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2000"/>
    </mc:Choice>
    <mc:Fallback xmlns="">
      <p:transition spd="slow" advClick="0" advTm="2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74</Words>
  <Application>Microsoft Office PowerPoint</Application>
  <PresentationFormat>ワイド画面</PresentationFormat>
  <Paragraphs>28</Paragraphs>
  <Slides>18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18</vt:i4>
      </vt:variant>
    </vt:vector>
  </HeadingPairs>
  <TitlesOfParts>
    <vt:vector size="21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anm051_交通標識クイズ～駐車禁止を探せ</dc:title>
  <dc:subject>anm051_交通標識クイズ～駐車禁止を探せ</dc:subject>
  <dc:creator>でじけろお</dc:creator>
  <cp:lastModifiedBy/>
  <cp:revision>1</cp:revision>
  <dcterms:created xsi:type="dcterms:W3CDTF">2017-10-06T02:08:43Z</dcterms:created>
  <dcterms:modified xsi:type="dcterms:W3CDTF">2024-04-15T07:44:19Z</dcterms:modified>
  <cp:category/>
  <cp:version>1</cp:version>
</cp:coreProperties>
</file>